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1" r:id="rId9"/>
    <p:sldId id="262" r:id="rId10"/>
    <p:sldId id="264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2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757E42-CB50-401A-BCE4-A83202DE288F}" v="277" dt="2023-06-23T14:16:34.0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>
        <p:scale>
          <a:sx n="70" d="100"/>
          <a:sy n="70" d="100"/>
        </p:scale>
        <p:origin x="33" y="6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en DUBROCA" userId="d35b433a-935e-4c3c-b394-5f7688137121" providerId="ADAL" clId="{83757E42-CB50-401A-BCE4-A83202DE288F}"/>
    <pc:docChg chg="undo custSel addSld delSld modSld sldOrd">
      <pc:chgData name="Julen DUBROCA" userId="d35b433a-935e-4c3c-b394-5f7688137121" providerId="ADAL" clId="{83757E42-CB50-401A-BCE4-A83202DE288F}" dt="2023-06-23T14:16:46.428" v="4382" actId="1076"/>
      <pc:docMkLst>
        <pc:docMk/>
      </pc:docMkLst>
      <pc:sldChg chg="addSp delSp modSp mod setBg">
        <pc:chgData name="Julen DUBROCA" userId="d35b433a-935e-4c3c-b394-5f7688137121" providerId="ADAL" clId="{83757E42-CB50-401A-BCE4-A83202DE288F}" dt="2023-06-23T13:56:49.103" v="4117" actId="478"/>
        <pc:sldMkLst>
          <pc:docMk/>
          <pc:sldMk cId="2169030189" sldId="256"/>
        </pc:sldMkLst>
        <pc:spChg chg="add del mod">
          <ac:chgData name="Julen DUBROCA" userId="d35b433a-935e-4c3c-b394-5f7688137121" providerId="ADAL" clId="{83757E42-CB50-401A-BCE4-A83202DE288F}" dt="2023-06-23T13:56:49.103" v="4117" actId="478"/>
          <ac:spMkLst>
            <pc:docMk/>
            <pc:sldMk cId="2169030189" sldId="256"/>
            <ac:spMk id="2" creationId="{F9605BE6-BD9D-3D70-51A9-606A2DF6DB23}"/>
          </ac:spMkLst>
        </pc:spChg>
        <pc:spChg chg="mod">
          <ac:chgData name="Julen DUBROCA" userId="d35b433a-935e-4c3c-b394-5f7688137121" providerId="ADAL" clId="{83757E42-CB50-401A-BCE4-A83202DE288F}" dt="2023-06-23T13:56:35.393" v="4116" actId="1076"/>
          <ac:spMkLst>
            <pc:docMk/>
            <pc:sldMk cId="2169030189" sldId="256"/>
            <ac:spMk id="5" creationId="{EB13714F-1CDC-2682-D001-84D0237A9061}"/>
          </ac:spMkLst>
        </pc:spChg>
        <pc:spChg chg="del mod">
          <ac:chgData name="Julen DUBROCA" userId="d35b433a-935e-4c3c-b394-5f7688137121" providerId="ADAL" clId="{83757E42-CB50-401A-BCE4-A83202DE288F}" dt="2023-06-22T08:32:31.040" v="128" actId="478"/>
          <ac:spMkLst>
            <pc:docMk/>
            <pc:sldMk cId="2169030189" sldId="256"/>
            <ac:spMk id="6" creationId="{57EEE75F-2EA0-0284-02B9-5DE72ECA6CBD}"/>
          </ac:spMkLst>
        </pc:spChg>
        <pc:spChg chg="mod">
          <ac:chgData name="Julen DUBROCA" userId="d35b433a-935e-4c3c-b394-5f7688137121" providerId="ADAL" clId="{83757E42-CB50-401A-BCE4-A83202DE288F}" dt="2023-06-23T07:49:20.986" v="2054" actId="20577"/>
          <ac:spMkLst>
            <pc:docMk/>
            <pc:sldMk cId="2169030189" sldId="256"/>
            <ac:spMk id="8" creationId="{608552C6-9B6A-5ACF-9D13-4BAC93812ABF}"/>
          </ac:spMkLst>
        </pc:spChg>
        <pc:spChg chg="add mod">
          <ac:chgData name="Julen DUBROCA" userId="d35b433a-935e-4c3c-b394-5f7688137121" providerId="ADAL" clId="{83757E42-CB50-401A-BCE4-A83202DE288F}" dt="2023-06-23T13:43:39.450" v="3784" actId="20577"/>
          <ac:spMkLst>
            <pc:docMk/>
            <pc:sldMk cId="2169030189" sldId="256"/>
            <ac:spMk id="15" creationId="{6D796AC2-7BC5-3A65-EB03-1EF119AE13F3}"/>
          </ac:spMkLst>
        </pc:spChg>
        <pc:spChg chg="add mod">
          <ac:chgData name="Julen DUBROCA" userId="d35b433a-935e-4c3c-b394-5f7688137121" providerId="ADAL" clId="{83757E42-CB50-401A-BCE4-A83202DE288F}" dt="2023-06-23T07:49:03.779" v="2036" actId="20577"/>
          <ac:spMkLst>
            <pc:docMk/>
            <pc:sldMk cId="2169030189" sldId="256"/>
            <ac:spMk id="17" creationId="{10A0B1B9-3878-A098-CDE3-54B8210BFBC8}"/>
          </ac:spMkLst>
        </pc:spChg>
        <pc:spChg chg="add del mod">
          <ac:chgData name="Julen DUBROCA" userId="d35b433a-935e-4c3c-b394-5f7688137121" providerId="ADAL" clId="{83757E42-CB50-401A-BCE4-A83202DE288F}" dt="2023-06-23T13:44:31.608" v="3787" actId="478"/>
          <ac:spMkLst>
            <pc:docMk/>
            <pc:sldMk cId="2169030189" sldId="256"/>
            <ac:spMk id="23" creationId="{909382CC-6D99-4DF3-B284-7941E5DC03BD}"/>
          </ac:spMkLst>
        </pc:spChg>
        <pc:spChg chg="add mod">
          <ac:chgData name="Julen DUBROCA" userId="d35b433a-935e-4c3c-b394-5f7688137121" providerId="ADAL" clId="{83757E42-CB50-401A-BCE4-A83202DE288F}" dt="2023-06-22T09:51:39.484" v="1433" actId="20577"/>
          <ac:spMkLst>
            <pc:docMk/>
            <pc:sldMk cId="2169030189" sldId="256"/>
            <ac:spMk id="27" creationId="{76FB33DF-DFB6-191A-FE79-B7DF2F78CBF2}"/>
          </ac:spMkLst>
        </pc:spChg>
        <pc:picChg chg="add mod">
          <ac:chgData name="Julen DUBROCA" userId="d35b433a-935e-4c3c-b394-5f7688137121" providerId="ADAL" clId="{83757E42-CB50-401A-BCE4-A83202DE288F}" dt="2023-06-23T07:43:50.888" v="1854" actId="1076"/>
          <ac:picMkLst>
            <pc:docMk/>
            <pc:sldMk cId="2169030189" sldId="256"/>
            <ac:picMk id="6" creationId="{2AB13397-05B3-80D9-21C7-8C1A687ED2E0}"/>
          </ac:picMkLst>
        </pc:picChg>
        <pc:picChg chg="add mod">
          <ac:chgData name="Julen DUBROCA" userId="d35b433a-935e-4c3c-b394-5f7688137121" providerId="ADAL" clId="{83757E42-CB50-401A-BCE4-A83202DE288F}" dt="2023-06-23T13:56:32.417" v="4115" actId="1076"/>
          <ac:picMkLst>
            <pc:docMk/>
            <pc:sldMk cId="2169030189" sldId="256"/>
            <ac:picMk id="2055" creationId="{3D626E24-E2E4-1169-2440-17969E79D768}"/>
          </ac:picMkLst>
        </pc:picChg>
        <pc:cxnChg chg="mod">
          <ac:chgData name="Julen DUBROCA" userId="d35b433a-935e-4c3c-b394-5f7688137121" providerId="ADAL" clId="{83757E42-CB50-401A-BCE4-A83202DE288F}" dt="2023-06-23T07:42:12.580" v="1810" actId="20577"/>
          <ac:cxnSpMkLst>
            <pc:docMk/>
            <pc:sldMk cId="2169030189" sldId="256"/>
            <ac:cxnSpMk id="4" creationId="{8363065C-41FE-A92F-CB77-097F68A290F1}"/>
          </ac:cxnSpMkLst>
        </pc:cxnChg>
        <pc:cxnChg chg="add del">
          <ac:chgData name="Julen DUBROCA" userId="d35b433a-935e-4c3c-b394-5f7688137121" providerId="ADAL" clId="{83757E42-CB50-401A-BCE4-A83202DE288F}" dt="2023-06-23T07:44:42.024" v="1866" actId="478"/>
          <ac:cxnSpMkLst>
            <pc:docMk/>
            <pc:sldMk cId="2169030189" sldId="256"/>
            <ac:cxnSpMk id="9" creationId="{57C07F1B-6941-3615-499D-B06F021E344D}"/>
          </ac:cxnSpMkLst>
        </pc:cxnChg>
        <pc:cxnChg chg="add del">
          <ac:chgData name="Julen DUBROCA" userId="d35b433a-935e-4c3c-b394-5f7688137121" providerId="ADAL" clId="{83757E42-CB50-401A-BCE4-A83202DE288F}" dt="2023-06-23T07:44:57.161" v="1868" actId="478"/>
          <ac:cxnSpMkLst>
            <pc:docMk/>
            <pc:sldMk cId="2169030189" sldId="256"/>
            <ac:cxnSpMk id="11" creationId="{483836EF-5C15-B844-1786-DC8E43469DD6}"/>
          </ac:cxnSpMkLst>
        </pc:cxnChg>
        <pc:cxnChg chg="add mod">
          <ac:chgData name="Julen DUBROCA" userId="d35b433a-935e-4c3c-b394-5f7688137121" providerId="ADAL" clId="{83757E42-CB50-401A-BCE4-A83202DE288F}" dt="2023-06-23T13:43:43.070" v="3785" actId="14100"/>
          <ac:cxnSpMkLst>
            <pc:docMk/>
            <pc:sldMk cId="2169030189" sldId="256"/>
            <ac:cxnSpMk id="13" creationId="{D6EB7E37-8F37-306D-9033-C381C3D69310}"/>
          </ac:cxnSpMkLst>
        </pc:cxnChg>
        <pc:cxnChg chg="add mod">
          <ac:chgData name="Julen DUBROCA" userId="d35b433a-935e-4c3c-b394-5f7688137121" providerId="ADAL" clId="{83757E42-CB50-401A-BCE4-A83202DE288F}" dt="2023-06-23T07:45:26.500" v="1880" actId="1076"/>
          <ac:cxnSpMkLst>
            <pc:docMk/>
            <pc:sldMk cId="2169030189" sldId="256"/>
            <ac:cxnSpMk id="14" creationId="{22005C57-7022-72CF-2877-267900E84E32}"/>
          </ac:cxnSpMkLst>
        </pc:cxnChg>
        <pc:cxnChg chg="add del mod">
          <ac:chgData name="Julen DUBROCA" userId="d35b433a-935e-4c3c-b394-5f7688137121" providerId="ADAL" clId="{83757E42-CB50-401A-BCE4-A83202DE288F}" dt="2023-06-22T08:31:29.706" v="56" actId="11529"/>
          <ac:cxnSpMkLst>
            <pc:docMk/>
            <pc:sldMk cId="2169030189" sldId="256"/>
            <ac:cxnSpMk id="18" creationId="{2184EA5E-DDD9-88AA-124A-7F4FBFC474F4}"/>
          </ac:cxnSpMkLst>
        </pc:cxnChg>
        <pc:cxnChg chg="add mod">
          <ac:chgData name="Julen DUBROCA" userId="d35b433a-935e-4c3c-b394-5f7688137121" providerId="ADAL" clId="{83757E42-CB50-401A-BCE4-A83202DE288F}" dt="2023-06-23T07:47:19.939" v="2025" actId="1076"/>
          <ac:cxnSpMkLst>
            <pc:docMk/>
            <pc:sldMk cId="2169030189" sldId="256"/>
            <ac:cxnSpMk id="19" creationId="{0FC8AB56-A3B0-154A-71D8-6DA9876449F2}"/>
          </ac:cxnSpMkLst>
        </pc:cxnChg>
        <pc:cxnChg chg="add del mod">
          <ac:chgData name="Julen DUBROCA" userId="d35b433a-935e-4c3c-b394-5f7688137121" providerId="ADAL" clId="{83757E42-CB50-401A-BCE4-A83202DE288F}" dt="2023-06-23T13:44:30.658" v="3786" actId="478"/>
          <ac:cxnSpMkLst>
            <pc:docMk/>
            <pc:sldMk cId="2169030189" sldId="256"/>
            <ac:cxnSpMk id="21" creationId="{8DBD0EF8-A53A-745A-3A47-4EE04FE76821}"/>
          </ac:cxnSpMkLst>
        </pc:cxnChg>
        <pc:cxnChg chg="add mod">
          <ac:chgData name="Julen DUBROCA" userId="d35b433a-935e-4c3c-b394-5f7688137121" providerId="ADAL" clId="{83757E42-CB50-401A-BCE4-A83202DE288F}" dt="2023-06-22T08:52:29.903" v="865" actId="692"/>
          <ac:cxnSpMkLst>
            <pc:docMk/>
            <pc:sldMk cId="2169030189" sldId="256"/>
            <ac:cxnSpMk id="26" creationId="{E6824D2B-6659-1A5D-4DC8-D18851127BB8}"/>
          </ac:cxnSpMkLst>
        </pc:cxnChg>
      </pc:sldChg>
      <pc:sldChg chg="new del">
        <pc:chgData name="Julen DUBROCA" userId="d35b433a-935e-4c3c-b394-5f7688137121" providerId="ADAL" clId="{83757E42-CB50-401A-BCE4-A83202DE288F}" dt="2023-06-22T08:36:08.791" v="207" actId="47"/>
        <pc:sldMkLst>
          <pc:docMk/>
          <pc:sldMk cId="2041517073" sldId="257"/>
        </pc:sldMkLst>
      </pc:sldChg>
      <pc:sldChg chg="addSp delSp modSp new mod setBg">
        <pc:chgData name="Julen DUBROCA" userId="d35b433a-935e-4c3c-b394-5f7688137121" providerId="ADAL" clId="{83757E42-CB50-401A-BCE4-A83202DE288F}" dt="2023-06-23T13:56:52.500" v="4118" actId="478"/>
        <pc:sldMkLst>
          <pc:docMk/>
          <pc:sldMk cId="2817608364" sldId="257"/>
        </pc:sldMkLst>
        <pc:spChg chg="add del mod">
          <ac:chgData name="Julen DUBROCA" userId="d35b433a-935e-4c3c-b394-5f7688137121" providerId="ADAL" clId="{83757E42-CB50-401A-BCE4-A83202DE288F}" dt="2023-06-23T13:56:52.500" v="4118" actId="478"/>
          <ac:spMkLst>
            <pc:docMk/>
            <pc:sldMk cId="2817608364" sldId="257"/>
            <ac:spMk id="2" creationId="{FBAB9A91-DF87-6C0E-AF9E-E5ECB5F38535}"/>
          </ac:spMkLst>
        </pc:spChg>
        <pc:spChg chg="del">
          <ac:chgData name="Julen DUBROCA" userId="d35b433a-935e-4c3c-b394-5f7688137121" providerId="ADAL" clId="{83757E42-CB50-401A-BCE4-A83202DE288F}" dt="2023-06-22T08:36:30.500" v="211" actId="478"/>
          <ac:spMkLst>
            <pc:docMk/>
            <pc:sldMk cId="2817608364" sldId="257"/>
            <ac:spMk id="2" creationId="{FD87BB46-0917-C7A3-7D4C-BDD3D3372626}"/>
          </ac:spMkLst>
        </pc:spChg>
        <pc:spChg chg="del">
          <ac:chgData name="Julen DUBROCA" userId="d35b433a-935e-4c3c-b394-5f7688137121" providerId="ADAL" clId="{83757E42-CB50-401A-BCE4-A83202DE288F}" dt="2023-06-22T08:36:31.783" v="212" actId="478"/>
          <ac:spMkLst>
            <pc:docMk/>
            <pc:sldMk cId="2817608364" sldId="257"/>
            <ac:spMk id="3" creationId="{91087B24-BF99-1891-D2D3-EB52596C8B48}"/>
          </ac:spMkLst>
        </pc:spChg>
        <pc:spChg chg="add del mod">
          <ac:chgData name="Julen DUBROCA" userId="d35b433a-935e-4c3c-b394-5f7688137121" providerId="ADAL" clId="{83757E42-CB50-401A-BCE4-A83202DE288F}" dt="2023-06-22T08:36:28.489" v="210"/>
          <ac:spMkLst>
            <pc:docMk/>
            <pc:sldMk cId="2817608364" sldId="257"/>
            <ac:spMk id="7" creationId="{8C2F97FF-1182-F1F4-76B4-F42145296ECD}"/>
          </ac:spMkLst>
        </pc:spChg>
        <pc:spChg chg="add del mod">
          <ac:chgData name="Julen DUBROCA" userId="d35b433a-935e-4c3c-b394-5f7688137121" providerId="ADAL" clId="{83757E42-CB50-401A-BCE4-A83202DE288F}" dt="2023-06-22T08:36:28.489" v="210"/>
          <ac:spMkLst>
            <pc:docMk/>
            <pc:sldMk cId="2817608364" sldId="257"/>
            <ac:spMk id="8" creationId="{598EA2CD-764D-A29D-4345-30EF6A6C659E}"/>
          </ac:spMkLst>
        </pc:spChg>
        <pc:spChg chg="add del mod">
          <ac:chgData name="Julen DUBROCA" userId="d35b433a-935e-4c3c-b394-5f7688137121" providerId="ADAL" clId="{83757E42-CB50-401A-BCE4-A83202DE288F}" dt="2023-06-22T08:36:28.489" v="210"/>
          <ac:spMkLst>
            <pc:docMk/>
            <pc:sldMk cId="2817608364" sldId="257"/>
            <ac:spMk id="10" creationId="{F6929939-F1A6-0E4D-00A7-653DFE479002}"/>
          </ac:spMkLst>
        </pc:spChg>
        <pc:spChg chg="add del mod">
          <ac:chgData name="Julen DUBROCA" userId="d35b433a-935e-4c3c-b394-5f7688137121" providerId="ADAL" clId="{83757E42-CB50-401A-BCE4-A83202DE288F}" dt="2023-06-22T08:36:28.489" v="210"/>
          <ac:spMkLst>
            <pc:docMk/>
            <pc:sldMk cId="2817608364" sldId="257"/>
            <ac:spMk id="12" creationId="{DED13172-A075-E4FC-97CB-168A3E616C16}"/>
          </ac:spMkLst>
        </pc:spChg>
        <pc:spChg chg="add del mod">
          <ac:chgData name="Julen DUBROCA" userId="d35b433a-935e-4c3c-b394-5f7688137121" providerId="ADAL" clId="{83757E42-CB50-401A-BCE4-A83202DE288F}" dt="2023-06-22T08:36:28.489" v="210"/>
          <ac:spMkLst>
            <pc:docMk/>
            <pc:sldMk cId="2817608364" sldId="257"/>
            <ac:spMk id="14" creationId="{BE5A40D6-0F37-EADF-7F32-5CC7FC33CC9E}"/>
          </ac:spMkLst>
        </pc:spChg>
        <pc:spChg chg="add mod">
          <ac:chgData name="Julen DUBROCA" userId="d35b433a-935e-4c3c-b394-5f7688137121" providerId="ADAL" clId="{83757E42-CB50-401A-BCE4-A83202DE288F}" dt="2023-06-22T08:37:48.214" v="218" actId="1076"/>
          <ac:spMkLst>
            <pc:docMk/>
            <pc:sldMk cId="2817608364" sldId="257"/>
            <ac:spMk id="17" creationId="{7EF8A9A8-D726-F9B0-E560-67EE6F0B41A8}"/>
          </ac:spMkLst>
        </pc:spChg>
        <pc:spChg chg="add mod">
          <ac:chgData name="Julen DUBROCA" userId="d35b433a-935e-4c3c-b394-5f7688137121" providerId="ADAL" clId="{83757E42-CB50-401A-BCE4-A83202DE288F}" dt="2023-06-22T08:49:35.286" v="799" actId="207"/>
          <ac:spMkLst>
            <pc:docMk/>
            <pc:sldMk cId="2817608364" sldId="257"/>
            <ac:spMk id="18" creationId="{952CA462-F419-5803-F1B4-2A3F1B18F1F8}"/>
          </ac:spMkLst>
        </pc:spChg>
        <pc:spChg chg="add mod">
          <ac:chgData name="Julen DUBROCA" userId="d35b433a-935e-4c3c-b394-5f7688137121" providerId="ADAL" clId="{83757E42-CB50-401A-BCE4-A83202DE288F}" dt="2023-06-23T07:26:03.954" v="1788" actId="207"/>
          <ac:spMkLst>
            <pc:docMk/>
            <pc:sldMk cId="2817608364" sldId="257"/>
            <ac:spMk id="22" creationId="{9C24641C-CABC-97E8-E1B0-8CBCCE8B6E63}"/>
          </ac:spMkLst>
        </pc:spChg>
        <pc:spChg chg="add del mod">
          <ac:chgData name="Julen DUBROCA" userId="d35b433a-935e-4c3c-b394-5f7688137121" providerId="ADAL" clId="{83757E42-CB50-401A-BCE4-A83202DE288F}" dt="2023-06-22T08:39:55.760" v="299"/>
          <ac:spMkLst>
            <pc:docMk/>
            <pc:sldMk cId="2817608364" sldId="257"/>
            <ac:spMk id="28" creationId="{2955790C-F797-740F-53AB-FC7348239447}"/>
          </ac:spMkLst>
        </pc:spChg>
        <pc:spChg chg="add mod">
          <ac:chgData name="Julen DUBROCA" userId="d35b433a-935e-4c3c-b394-5f7688137121" providerId="ADAL" clId="{83757E42-CB50-401A-BCE4-A83202DE288F}" dt="2023-06-23T07:24:58.691" v="1771" actId="115"/>
          <ac:spMkLst>
            <pc:docMk/>
            <pc:sldMk cId="2817608364" sldId="257"/>
            <ac:spMk id="29" creationId="{257CD963-4E3F-02F9-26D5-DA0FCBDBEF6B}"/>
          </ac:spMkLst>
        </pc:spChg>
        <pc:spChg chg="add mod">
          <ac:chgData name="Julen DUBROCA" userId="d35b433a-935e-4c3c-b394-5f7688137121" providerId="ADAL" clId="{83757E42-CB50-401A-BCE4-A83202DE288F}" dt="2023-06-23T07:25:32.186" v="1778" actId="113"/>
          <ac:spMkLst>
            <pc:docMk/>
            <pc:sldMk cId="2817608364" sldId="257"/>
            <ac:spMk id="37" creationId="{7082FDCE-4CC5-9AB0-EC0A-5B9ADFCE53C8}"/>
          </ac:spMkLst>
        </pc:spChg>
        <pc:spChg chg="add del mod">
          <ac:chgData name="Julen DUBROCA" userId="d35b433a-935e-4c3c-b394-5f7688137121" providerId="ADAL" clId="{83757E42-CB50-401A-BCE4-A83202DE288F}" dt="2023-06-22T09:52:18.348" v="1523" actId="478"/>
          <ac:spMkLst>
            <pc:docMk/>
            <pc:sldMk cId="2817608364" sldId="257"/>
            <ac:spMk id="42" creationId="{A260D6B4-9DB2-6155-D0D8-4100CB20192F}"/>
          </ac:spMkLst>
        </pc:spChg>
        <pc:spChg chg="add del mod">
          <ac:chgData name="Julen DUBROCA" userId="d35b433a-935e-4c3c-b394-5f7688137121" providerId="ADAL" clId="{83757E42-CB50-401A-BCE4-A83202DE288F}" dt="2023-06-22T08:47:54.313" v="654"/>
          <ac:spMkLst>
            <pc:docMk/>
            <pc:sldMk cId="2817608364" sldId="257"/>
            <ac:spMk id="59" creationId="{637FB063-FA0F-00E8-0718-924CBC1E358C}"/>
          </ac:spMkLst>
        </pc:spChg>
        <pc:spChg chg="add mod">
          <ac:chgData name="Julen DUBROCA" userId="d35b433a-935e-4c3c-b394-5f7688137121" providerId="ADAL" clId="{83757E42-CB50-401A-BCE4-A83202DE288F}" dt="2023-06-23T07:25:43.863" v="1781" actId="113"/>
          <ac:spMkLst>
            <pc:docMk/>
            <pc:sldMk cId="2817608364" sldId="257"/>
            <ac:spMk id="60" creationId="{510D7532-BD55-7E70-9799-2EAEF65E5B36}"/>
          </ac:spMkLst>
        </pc:spChg>
        <pc:picChg chg="add del mod">
          <ac:chgData name="Julen DUBROCA" userId="d35b433a-935e-4c3c-b394-5f7688137121" providerId="ADAL" clId="{83757E42-CB50-401A-BCE4-A83202DE288F}" dt="2023-06-22T08:36:28.489" v="210"/>
          <ac:picMkLst>
            <pc:docMk/>
            <pc:sldMk cId="2817608364" sldId="257"/>
            <ac:picMk id="4" creationId="{9E92C997-832D-93CE-DEF9-0F8BD921F109}"/>
          </ac:picMkLst>
        </pc:picChg>
        <pc:picChg chg="add del mod">
          <ac:chgData name="Julen DUBROCA" userId="d35b433a-935e-4c3c-b394-5f7688137121" providerId="ADAL" clId="{83757E42-CB50-401A-BCE4-A83202DE288F}" dt="2023-06-22T08:36:28.489" v="210"/>
          <ac:picMkLst>
            <pc:docMk/>
            <pc:sldMk cId="2817608364" sldId="257"/>
            <ac:picMk id="5" creationId="{68935D8D-578F-E7C5-DCBD-BF465EE2144E}"/>
          </ac:picMkLst>
        </pc:picChg>
        <pc:picChg chg="add mod">
          <ac:chgData name="Julen DUBROCA" userId="d35b433a-935e-4c3c-b394-5f7688137121" providerId="ADAL" clId="{83757E42-CB50-401A-BCE4-A83202DE288F}" dt="2023-06-22T08:37:24.856" v="216" actId="1076"/>
          <ac:picMkLst>
            <pc:docMk/>
            <pc:sldMk cId="2817608364" sldId="257"/>
            <ac:picMk id="16" creationId="{2E72FB0E-F454-91A0-300F-58A9E8A40D5C}"/>
          </ac:picMkLst>
        </pc:picChg>
        <pc:cxnChg chg="add del mod">
          <ac:chgData name="Julen DUBROCA" userId="d35b433a-935e-4c3c-b394-5f7688137121" providerId="ADAL" clId="{83757E42-CB50-401A-BCE4-A83202DE288F}" dt="2023-06-22T08:36:28.489" v="210"/>
          <ac:cxnSpMkLst>
            <pc:docMk/>
            <pc:sldMk cId="2817608364" sldId="257"/>
            <ac:cxnSpMk id="6" creationId="{04542D8E-CE0E-36CA-32CF-416A0C0D9758}"/>
          </ac:cxnSpMkLst>
        </pc:cxnChg>
        <pc:cxnChg chg="add del mod">
          <ac:chgData name="Julen DUBROCA" userId="d35b433a-935e-4c3c-b394-5f7688137121" providerId="ADAL" clId="{83757E42-CB50-401A-BCE4-A83202DE288F}" dt="2023-06-22T08:36:28.489" v="210"/>
          <ac:cxnSpMkLst>
            <pc:docMk/>
            <pc:sldMk cId="2817608364" sldId="257"/>
            <ac:cxnSpMk id="9" creationId="{C84FB085-F594-3030-7F5A-2F9B908A215B}"/>
          </ac:cxnSpMkLst>
        </pc:cxnChg>
        <pc:cxnChg chg="add del mod">
          <ac:chgData name="Julen DUBROCA" userId="d35b433a-935e-4c3c-b394-5f7688137121" providerId="ADAL" clId="{83757E42-CB50-401A-BCE4-A83202DE288F}" dt="2023-06-22T08:36:28.489" v="210"/>
          <ac:cxnSpMkLst>
            <pc:docMk/>
            <pc:sldMk cId="2817608364" sldId="257"/>
            <ac:cxnSpMk id="11" creationId="{1195FC9E-2DF4-ADF5-CAFF-00A38DB7643E}"/>
          </ac:cxnSpMkLst>
        </pc:cxnChg>
        <pc:cxnChg chg="add del mod">
          <ac:chgData name="Julen DUBROCA" userId="d35b433a-935e-4c3c-b394-5f7688137121" providerId="ADAL" clId="{83757E42-CB50-401A-BCE4-A83202DE288F}" dt="2023-06-22T08:36:28.489" v="210"/>
          <ac:cxnSpMkLst>
            <pc:docMk/>
            <pc:sldMk cId="2817608364" sldId="257"/>
            <ac:cxnSpMk id="13" creationId="{396F3FAB-4AF0-7895-F8B2-5BFE22DD89D4}"/>
          </ac:cxnSpMkLst>
        </pc:cxnChg>
        <pc:cxnChg chg="add mod">
          <ac:chgData name="Julen DUBROCA" userId="d35b433a-935e-4c3c-b394-5f7688137121" providerId="ADAL" clId="{83757E42-CB50-401A-BCE4-A83202DE288F}" dt="2023-06-23T07:26:02.419" v="1787" actId="403"/>
          <ac:cxnSpMkLst>
            <pc:docMk/>
            <pc:sldMk cId="2817608364" sldId="257"/>
            <ac:cxnSpMk id="20" creationId="{E9F8C1A5-6307-CC6C-543A-D5A2F3D0FE56}"/>
          </ac:cxnSpMkLst>
        </pc:cxnChg>
        <pc:cxnChg chg="add del mod">
          <ac:chgData name="Julen DUBROCA" userId="d35b433a-935e-4c3c-b394-5f7688137121" providerId="ADAL" clId="{83757E42-CB50-401A-BCE4-A83202DE288F}" dt="2023-06-22T08:46:48.094" v="632" actId="478"/>
          <ac:cxnSpMkLst>
            <pc:docMk/>
            <pc:sldMk cId="2817608364" sldId="257"/>
            <ac:cxnSpMk id="25" creationId="{7003F701-D5DE-E51C-D008-732FBDAE6AF4}"/>
          </ac:cxnSpMkLst>
        </pc:cxnChg>
        <pc:cxnChg chg="add mod">
          <ac:chgData name="Julen DUBROCA" userId="d35b433a-935e-4c3c-b394-5f7688137121" providerId="ADAL" clId="{83757E42-CB50-401A-BCE4-A83202DE288F}" dt="2023-06-22T08:43:24.372" v="484" actId="404"/>
          <ac:cxnSpMkLst>
            <pc:docMk/>
            <pc:sldMk cId="2817608364" sldId="257"/>
            <ac:cxnSpMk id="33" creationId="{0ECC521C-7C85-E8D2-E7A8-238169E8DCDB}"/>
          </ac:cxnSpMkLst>
        </pc:cxnChg>
        <pc:cxnChg chg="add del mod">
          <ac:chgData name="Julen DUBROCA" userId="d35b433a-935e-4c3c-b394-5f7688137121" providerId="ADAL" clId="{83757E42-CB50-401A-BCE4-A83202DE288F}" dt="2023-06-22T09:52:19.689" v="1524" actId="478"/>
          <ac:cxnSpMkLst>
            <pc:docMk/>
            <pc:sldMk cId="2817608364" sldId="257"/>
            <ac:cxnSpMk id="40" creationId="{79A88408-D74D-A66A-A47C-A1178726A814}"/>
          </ac:cxnSpMkLst>
        </pc:cxnChg>
        <pc:cxnChg chg="add del">
          <ac:chgData name="Julen DUBROCA" userId="d35b433a-935e-4c3c-b394-5f7688137121" providerId="ADAL" clId="{83757E42-CB50-401A-BCE4-A83202DE288F}" dt="2023-06-22T08:45:21.620" v="615" actId="478"/>
          <ac:cxnSpMkLst>
            <pc:docMk/>
            <pc:sldMk cId="2817608364" sldId="257"/>
            <ac:cxnSpMk id="44" creationId="{4CB4E194-9259-AFC1-FF7F-F209161B11F7}"/>
          </ac:cxnSpMkLst>
        </pc:cxnChg>
        <pc:cxnChg chg="add del mod">
          <ac:chgData name="Julen DUBROCA" userId="d35b433a-935e-4c3c-b394-5f7688137121" providerId="ADAL" clId="{83757E42-CB50-401A-BCE4-A83202DE288F}" dt="2023-06-22T08:45:54.780" v="618" actId="478"/>
          <ac:cxnSpMkLst>
            <pc:docMk/>
            <pc:sldMk cId="2817608364" sldId="257"/>
            <ac:cxnSpMk id="46" creationId="{36B4DE2C-1D26-39AB-279A-713DF74578FD}"/>
          </ac:cxnSpMkLst>
        </pc:cxnChg>
        <pc:cxnChg chg="add del mod">
          <ac:chgData name="Julen DUBROCA" userId="d35b433a-935e-4c3c-b394-5f7688137121" providerId="ADAL" clId="{83757E42-CB50-401A-BCE4-A83202DE288F}" dt="2023-06-22T08:46:22.163" v="627" actId="478"/>
          <ac:cxnSpMkLst>
            <pc:docMk/>
            <pc:sldMk cId="2817608364" sldId="257"/>
            <ac:cxnSpMk id="49" creationId="{4EEF286F-E6BC-B4D0-5A01-D4B60659071A}"/>
          </ac:cxnSpMkLst>
        </pc:cxnChg>
        <pc:cxnChg chg="add mod">
          <ac:chgData name="Julen DUBROCA" userId="d35b433a-935e-4c3c-b394-5f7688137121" providerId="ADAL" clId="{83757E42-CB50-401A-BCE4-A83202DE288F}" dt="2023-06-22T08:49:21.766" v="748" actId="14100"/>
          <ac:cxnSpMkLst>
            <pc:docMk/>
            <pc:sldMk cId="2817608364" sldId="257"/>
            <ac:cxnSpMk id="55" creationId="{26A0DB2F-4A5D-CFA9-58AC-A8C36E60E317}"/>
          </ac:cxnSpMkLst>
        </pc:cxnChg>
        <pc:cxnChg chg="add mod">
          <ac:chgData name="Julen DUBROCA" userId="d35b433a-935e-4c3c-b394-5f7688137121" providerId="ADAL" clId="{83757E42-CB50-401A-BCE4-A83202DE288F}" dt="2023-06-22T08:47:44.551" v="651" actId="692"/>
          <ac:cxnSpMkLst>
            <pc:docMk/>
            <pc:sldMk cId="2817608364" sldId="257"/>
            <ac:cxnSpMk id="58" creationId="{47747386-3755-DB0A-676B-EBE09169BA8B}"/>
          </ac:cxnSpMkLst>
        </pc:cxnChg>
      </pc:sldChg>
      <pc:sldChg chg="addSp delSp modSp new mod setBg">
        <pc:chgData name="Julen DUBROCA" userId="d35b433a-935e-4c3c-b394-5f7688137121" providerId="ADAL" clId="{83757E42-CB50-401A-BCE4-A83202DE288F}" dt="2023-06-23T13:57:06.074" v="4125" actId="20577"/>
        <pc:sldMkLst>
          <pc:docMk/>
          <pc:sldMk cId="2333644580" sldId="258"/>
        </pc:sldMkLst>
        <pc:spChg chg="del">
          <ac:chgData name="Julen DUBROCA" userId="d35b433a-935e-4c3c-b394-5f7688137121" providerId="ADAL" clId="{83757E42-CB50-401A-BCE4-A83202DE288F}" dt="2023-06-22T09:01:26.980" v="868" actId="478"/>
          <ac:spMkLst>
            <pc:docMk/>
            <pc:sldMk cId="2333644580" sldId="258"/>
            <ac:spMk id="2" creationId="{C51446D6-F6EA-9D46-2280-EFF07C60FEBC}"/>
          </ac:spMkLst>
        </pc:spChg>
        <pc:spChg chg="del">
          <ac:chgData name="Julen DUBROCA" userId="d35b433a-935e-4c3c-b394-5f7688137121" providerId="ADAL" clId="{83757E42-CB50-401A-BCE4-A83202DE288F}" dt="2023-06-22T09:01:27.688" v="869" actId="478"/>
          <ac:spMkLst>
            <pc:docMk/>
            <pc:sldMk cId="2333644580" sldId="258"/>
            <ac:spMk id="3" creationId="{4202425D-4E37-4D76-1947-678AFC79EF87}"/>
          </ac:spMkLst>
        </pc:spChg>
        <pc:spChg chg="add mod">
          <ac:chgData name="Julen DUBROCA" userId="d35b433a-935e-4c3c-b394-5f7688137121" providerId="ADAL" clId="{83757E42-CB50-401A-BCE4-A83202DE288F}" dt="2023-06-23T13:45:38.440" v="3806" actId="1076"/>
          <ac:spMkLst>
            <pc:docMk/>
            <pc:sldMk cId="2333644580" sldId="258"/>
            <ac:spMk id="10" creationId="{8784A47E-8677-121F-03E0-BABB6CF58F9A}"/>
          </ac:spMkLst>
        </pc:spChg>
        <pc:spChg chg="add">
          <ac:chgData name="Julen DUBROCA" userId="d35b433a-935e-4c3c-b394-5f7688137121" providerId="ADAL" clId="{83757E42-CB50-401A-BCE4-A83202DE288F}" dt="2023-06-22T09:07:50.667" v="993" actId="11529"/>
          <ac:spMkLst>
            <pc:docMk/>
            <pc:sldMk cId="2333644580" sldId="258"/>
            <ac:spMk id="12" creationId="{256B0E67-F731-91E5-9CB8-4D8AF5296049}"/>
          </ac:spMkLst>
        </pc:spChg>
        <pc:spChg chg="add mod">
          <ac:chgData name="Julen DUBROCA" userId="d35b433a-935e-4c3c-b394-5f7688137121" providerId="ADAL" clId="{83757E42-CB50-401A-BCE4-A83202DE288F}" dt="2023-06-22T09:08:05.081" v="995" actId="1076"/>
          <ac:spMkLst>
            <pc:docMk/>
            <pc:sldMk cId="2333644580" sldId="258"/>
            <ac:spMk id="13" creationId="{A598EA69-7B1F-5A75-9560-CB50E1D02B87}"/>
          </ac:spMkLst>
        </pc:spChg>
        <pc:spChg chg="add mod">
          <ac:chgData name="Julen DUBROCA" userId="d35b433a-935e-4c3c-b394-5f7688137121" providerId="ADAL" clId="{83757E42-CB50-401A-BCE4-A83202DE288F}" dt="2023-06-23T07:51:01.119" v="2060" actId="313"/>
          <ac:spMkLst>
            <pc:docMk/>
            <pc:sldMk cId="2333644580" sldId="258"/>
            <ac:spMk id="19" creationId="{9AB378E8-10F0-366F-BB68-E9A426B4E3DE}"/>
          </ac:spMkLst>
        </pc:spChg>
        <pc:spChg chg="add mod">
          <ac:chgData name="Julen DUBROCA" userId="d35b433a-935e-4c3c-b394-5f7688137121" providerId="ADAL" clId="{83757E42-CB50-401A-BCE4-A83202DE288F}" dt="2023-06-23T13:57:00.104" v="4121" actId="20577"/>
          <ac:spMkLst>
            <pc:docMk/>
            <pc:sldMk cId="2333644580" sldId="258"/>
            <ac:spMk id="21" creationId="{F2E90F90-B0D3-6FA8-19A3-FF5CC65946D3}"/>
          </ac:spMkLst>
        </pc:spChg>
        <pc:spChg chg="add mod">
          <ac:chgData name="Julen DUBROCA" userId="d35b433a-935e-4c3c-b394-5f7688137121" providerId="ADAL" clId="{83757E42-CB50-401A-BCE4-A83202DE288F}" dt="2023-06-23T13:57:03.026" v="4123" actId="20577"/>
          <ac:spMkLst>
            <pc:docMk/>
            <pc:sldMk cId="2333644580" sldId="258"/>
            <ac:spMk id="22" creationId="{B7BD726B-938E-EA57-5A49-6102034B40D1}"/>
          </ac:spMkLst>
        </pc:spChg>
        <pc:spChg chg="add mod">
          <ac:chgData name="Julen DUBROCA" userId="d35b433a-935e-4c3c-b394-5f7688137121" providerId="ADAL" clId="{83757E42-CB50-401A-BCE4-A83202DE288F}" dt="2023-06-23T13:57:06.074" v="4125" actId="20577"/>
          <ac:spMkLst>
            <pc:docMk/>
            <pc:sldMk cId="2333644580" sldId="258"/>
            <ac:spMk id="23" creationId="{F2F884C0-9EA4-23D0-5A53-5D531E2A964B}"/>
          </ac:spMkLst>
        </pc:spChg>
        <pc:spChg chg="add del mod">
          <ac:chgData name="Julen DUBROCA" userId="d35b433a-935e-4c3c-b394-5f7688137121" providerId="ADAL" clId="{83757E42-CB50-401A-BCE4-A83202DE288F}" dt="2023-06-23T13:56:57.306" v="4119" actId="478"/>
          <ac:spMkLst>
            <pc:docMk/>
            <pc:sldMk cId="2333644580" sldId="258"/>
            <ac:spMk id="24" creationId="{6027135A-FB65-6AE7-79AD-087C87F708DD}"/>
          </ac:spMkLst>
        </pc:spChg>
        <pc:picChg chg="add mod">
          <ac:chgData name="Julen DUBROCA" userId="d35b433a-935e-4c3c-b394-5f7688137121" providerId="ADAL" clId="{83757E42-CB50-401A-BCE4-A83202DE288F}" dt="2023-06-22T09:05:36.669" v="882" actId="1076"/>
          <ac:picMkLst>
            <pc:docMk/>
            <pc:sldMk cId="2333644580" sldId="258"/>
            <ac:picMk id="5" creationId="{C9B98A01-EF58-6F16-4820-84B19303CF37}"/>
          </ac:picMkLst>
        </pc:picChg>
        <pc:picChg chg="add mod">
          <ac:chgData name="Julen DUBROCA" userId="d35b433a-935e-4c3c-b394-5f7688137121" providerId="ADAL" clId="{83757E42-CB50-401A-BCE4-A83202DE288F}" dt="2023-06-22T14:27:52.813" v="1582" actId="1076"/>
          <ac:picMkLst>
            <pc:docMk/>
            <pc:sldMk cId="2333644580" sldId="258"/>
            <ac:picMk id="15" creationId="{9F71F826-5F37-D4C3-39B7-32007D62C7F2}"/>
          </ac:picMkLst>
        </pc:picChg>
        <pc:cxnChg chg="add mod">
          <ac:chgData name="Julen DUBROCA" userId="d35b433a-935e-4c3c-b394-5f7688137121" providerId="ADAL" clId="{83757E42-CB50-401A-BCE4-A83202DE288F}" dt="2023-06-22T14:28:59.230" v="1610" actId="14100"/>
          <ac:cxnSpMkLst>
            <pc:docMk/>
            <pc:sldMk cId="2333644580" sldId="258"/>
            <ac:cxnSpMk id="3" creationId="{DCD28648-87EE-F699-8E89-30AD3F1A8C8F}"/>
          </ac:cxnSpMkLst>
        </pc:cxnChg>
        <pc:cxnChg chg="add del">
          <ac:chgData name="Julen DUBROCA" userId="d35b433a-935e-4c3c-b394-5f7688137121" providerId="ADAL" clId="{83757E42-CB50-401A-BCE4-A83202DE288F}" dt="2023-06-22T09:06:06.615" v="884" actId="478"/>
          <ac:cxnSpMkLst>
            <pc:docMk/>
            <pc:sldMk cId="2333644580" sldId="258"/>
            <ac:cxnSpMk id="7" creationId="{223ECEB5-925A-3351-252B-923C860F57DD}"/>
          </ac:cxnSpMkLst>
        </pc:cxnChg>
        <pc:cxnChg chg="add mod">
          <ac:chgData name="Julen DUBROCA" userId="d35b433a-935e-4c3c-b394-5f7688137121" providerId="ADAL" clId="{83757E42-CB50-401A-BCE4-A83202DE288F}" dt="2023-06-22T14:28:40.615" v="1599" actId="14100"/>
          <ac:cxnSpMkLst>
            <pc:docMk/>
            <pc:sldMk cId="2333644580" sldId="258"/>
            <ac:cxnSpMk id="7" creationId="{8C2C9E77-3A45-5FCE-9E7B-124EACC78197}"/>
          </ac:cxnSpMkLst>
        </pc:cxnChg>
        <pc:cxnChg chg="add mod">
          <ac:chgData name="Julen DUBROCA" userId="d35b433a-935e-4c3c-b394-5f7688137121" providerId="ADAL" clId="{83757E42-CB50-401A-BCE4-A83202DE288F}" dt="2023-06-22T09:58:36.081" v="1551" actId="1076"/>
          <ac:cxnSpMkLst>
            <pc:docMk/>
            <pc:sldMk cId="2333644580" sldId="258"/>
            <ac:cxnSpMk id="9" creationId="{28809DC4-5E5A-8D91-8373-1988A5172924}"/>
          </ac:cxnSpMkLst>
        </pc:cxnChg>
        <pc:cxnChg chg="add mod">
          <ac:chgData name="Julen DUBROCA" userId="d35b433a-935e-4c3c-b394-5f7688137121" providerId="ADAL" clId="{83757E42-CB50-401A-BCE4-A83202DE288F}" dt="2023-06-22T14:28:56.778" v="1609" actId="14100"/>
          <ac:cxnSpMkLst>
            <pc:docMk/>
            <pc:sldMk cId="2333644580" sldId="258"/>
            <ac:cxnSpMk id="14" creationId="{CDAC1313-5BE4-A77D-8FF7-547D704E97DF}"/>
          </ac:cxnSpMkLst>
        </pc:cxnChg>
        <pc:cxnChg chg="add mod">
          <ac:chgData name="Julen DUBROCA" userId="d35b433a-935e-4c3c-b394-5f7688137121" providerId="ADAL" clId="{83757E42-CB50-401A-BCE4-A83202DE288F}" dt="2023-06-23T07:50:59.444" v="2057" actId="20577"/>
          <ac:cxnSpMkLst>
            <pc:docMk/>
            <pc:sldMk cId="2333644580" sldId="258"/>
            <ac:cxnSpMk id="17" creationId="{9A4387E5-264D-53B2-772F-5FD024D2413A}"/>
          </ac:cxnSpMkLst>
        </pc:cxnChg>
      </pc:sldChg>
      <pc:sldChg chg="new del">
        <pc:chgData name="Julen DUBROCA" userId="d35b433a-935e-4c3c-b394-5f7688137121" providerId="ADAL" clId="{83757E42-CB50-401A-BCE4-A83202DE288F}" dt="2023-06-22T08:36:08.110" v="206" actId="47"/>
        <pc:sldMkLst>
          <pc:docMk/>
          <pc:sldMk cId="2627777272" sldId="258"/>
        </pc:sldMkLst>
      </pc:sldChg>
      <pc:sldChg chg="addSp delSp modSp new mod setBg">
        <pc:chgData name="Julen DUBROCA" userId="d35b433a-935e-4c3c-b394-5f7688137121" providerId="ADAL" clId="{83757E42-CB50-401A-BCE4-A83202DE288F}" dt="2023-06-23T13:57:09.773" v="4127" actId="20577"/>
        <pc:sldMkLst>
          <pc:docMk/>
          <pc:sldMk cId="2855148306" sldId="259"/>
        </pc:sldMkLst>
        <pc:spChg chg="del">
          <ac:chgData name="Julen DUBROCA" userId="d35b433a-935e-4c3c-b394-5f7688137121" providerId="ADAL" clId="{83757E42-CB50-401A-BCE4-A83202DE288F}" dt="2023-06-22T09:01:35.298" v="872" actId="478"/>
          <ac:spMkLst>
            <pc:docMk/>
            <pc:sldMk cId="2855148306" sldId="259"/>
            <ac:spMk id="2" creationId="{1E0894E8-6F0D-5E74-4109-8C01321989AE}"/>
          </ac:spMkLst>
        </pc:spChg>
        <pc:spChg chg="del">
          <ac:chgData name="Julen DUBROCA" userId="d35b433a-935e-4c3c-b394-5f7688137121" providerId="ADAL" clId="{83757E42-CB50-401A-BCE4-A83202DE288F}" dt="2023-06-22T09:01:32.268" v="871" actId="478"/>
          <ac:spMkLst>
            <pc:docMk/>
            <pc:sldMk cId="2855148306" sldId="259"/>
            <ac:spMk id="3" creationId="{3E962964-332B-8DDA-1E9F-C90584AF0437}"/>
          </ac:spMkLst>
        </pc:spChg>
        <pc:spChg chg="add mod">
          <ac:chgData name="Julen DUBROCA" userId="d35b433a-935e-4c3c-b394-5f7688137121" providerId="ADAL" clId="{83757E42-CB50-401A-BCE4-A83202DE288F}" dt="2023-06-23T13:57:09.773" v="4127" actId="20577"/>
          <ac:spMkLst>
            <pc:docMk/>
            <pc:sldMk cId="2855148306" sldId="259"/>
            <ac:spMk id="3" creationId="{492B042D-8F98-52F6-01E5-7F99DA6AB047}"/>
          </ac:spMkLst>
        </pc:spChg>
        <pc:spChg chg="add mod">
          <ac:chgData name="Julen DUBROCA" userId="d35b433a-935e-4c3c-b394-5f7688137121" providerId="ADAL" clId="{83757E42-CB50-401A-BCE4-A83202DE288F}" dt="2023-06-23T07:52:07.691" v="2063" actId="1076"/>
          <ac:spMkLst>
            <pc:docMk/>
            <pc:sldMk cId="2855148306" sldId="259"/>
            <ac:spMk id="4" creationId="{E5326BC7-0B08-153C-0DA1-33DDE6B05471}"/>
          </ac:spMkLst>
        </pc:spChg>
        <pc:spChg chg="add mod">
          <ac:chgData name="Julen DUBROCA" userId="d35b433a-935e-4c3c-b394-5f7688137121" providerId="ADAL" clId="{83757E42-CB50-401A-BCE4-A83202DE288F}" dt="2023-06-23T07:52:15.895" v="2065" actId="1076"/>
          <ac:spMkLst>
            <pc:docMk/>
            <pc:sldMk cId="2855148306" sldId="259"/>
            <ac:spMk id="5" creationId="{EA4192BA-D05C-2D68-20C1-8103F7B16EF0}"/>
          </ac:spMkLst>
        </pc:spChg>
        <pc:spChg chg="add mod">
          <ac:chgData name="Julen DUBROCA" userId="d35b433a-935e-4c3c-b394-5f7688137121" providerId="ADAL" clId="{83757E42-CB50-401A-BCE4-A83202DE288F}" dt="2023-06-23T07:54:05.345" v="2099" actId="1076"/>
          <ac:spMkLst>
            <pc:docMk/>
            <pc:sldMk cId="2855148306" sldId="259"/>
            <ac:spMk id="9" creationId="{1B139074-1FF1-7F15-0C6F-2BFA97806CA1}"/>
          </ac:spMkLst>
        </pc:spChg>
        <pc:picChg chg="add mod">
          <ac:chgData name="Julen DUBROCA" userId="d35b433a-935e-4c3c-b394-5f7688137121" providerId="ADAL" clId="{83757E42-CB50-401A-BCE4-A83202DE288F}" dt="2023-06-23T07:52:03.506" v="2062" actId="1076"/>
          <ac:picMkLst>
            <pc:docMk/>
            <pc:sldMk cId="2855148306" sldId="259"/>
            <ac:picMk id="2" creationId="{5D046B90-2142-6F3C-1C5E-A8E439A9D86E}"/>
          </ac:picMkLst>
        </pc:picChg>
        <pc:cxnChg chg="add mod">
          <ac:chgData name="Julen DUBROCA" userId="d35b433a-935e-4c3c-b394-5f7688137121" providerId="ADAL" clId="{83757E42-CB50-401A-BCE4-A83202DE288F}" dt="2023-06-23T07:54:21.769" v="2100" actId="14100"/>
          <ac:cxnSpMkLst>
            <pc:docMk/>
            <pc:sldMk cId="2855148306" sldId="259"/>
            <ac:cxnSpMk id="7" creationId="{18F30462-CB30-A96A-75DE-822560813AF7}"/>
          </ac:cxnSpMkLst>
        </pc:cxnChg>
      </pc:sldChg>
      <pc:sldChg chg="new del">
        <pc:chgData name="Julen DUBROCA" userId="d35b433a-935e-4c3c-b394-5f7688137121" providerId="ADAL" clId="{83757E42-CB50-401A-BCE4-A83202DE288F}" dt="2023-06-22T08:36:07.573" v="205" actId="47"/>
        <pc:sldMkLst>
          <pc:docMk/>
          <pc:sldMk cId="3893096244" sldId="259"/>
        </pc:sldMkLst>
      </pc:sldChg>
      <pc:sldChg chg="addSp delSp modSp new mod setBg">
        <pc:chgData name="Julen DUBROCA" userId="d35b433a-935e-4c3c-b394-5f7688137121" providerId="ADAL" clId="{83757E42-CB50-401A-BCE4-A83202DE288F}" dt="2023-06-23T13:57:12.770" v="4129" actId="20577"/>
        <pc:sldMkLst>
          <pc:docMk/>
          <pc:sldMk cId="4023029937" sldId="260"/>
        </pc:sldMkLst>
        <pc:spChg chg="del">
          <ac:chgData name="Julen DUBROCA" userId="d35b433a-935e-4c3c-b394-5f7688137121" providerId="ADAL" clId="{83757E42-CB50-401A-BCE4-A83202DE288F}" dt="2023-06-23T07:39:32.133" v="1791" actId="478"/>
          <ac:spMkLst>
            <pc:docMk/>
            <pc:sldMk cId="4023029937" sldId="260"/>
            <ac:spMk id="2" creationId="{8F2D1DD6-359B-55FD-3A21-55C4E4DD8300}"/>
          </ac:spMkLst>
        </pc:spChg>
        <pc:spChg chg="del">
          <ac:chgData name="Julen DUBROCA" userId="d35b433a-935e-4c3c-b394-5f7688137121" providerId="ADAL" clId="{83757E42-CB50-401A-BCE4-A83202DE288F}" dt="2023-06-23T07:39:33.709" v="1792" actId="478"/>
          <ac:spMkLst>
            <pc:docMk/>
            <pc:sldMk cId="4023029937" sldId="260"/>
            <ac:spMk id="3" creationId="{7C1B0FDF-3141-B078-A2B0-60201659E306}"/>
          </ac:spMkLst>
        </pc:spChg>
        <pc:spChg chg="add mod">
          <ac:chgData name="Julen DUBROCA" userId="d35b433a-935e-4c3c-b394-5f7688137121" providerId="ADAL" clId="{83757E42-CB50-401A-BCE4-A83202DE288F}" dt="2023-06-23T13:57:12.770" v="4129" actId="20577"/>
          <ac:spMkLst>
            <pc:docMk/>
            <pc:sldMk cId="4023029937" sldId="260"/>
            <ac:spMk id="5" creationId="{CEBA9BFF-7F8B-BC1E-B55A-2FFEA7C8DCB8}"/>
          </ac:spMkLst>
        </pc:spChg>
        <pc:spChg chg="add mod">
          <ac:chgData name="Julen DUBROCA" userId="d35b433a-935e-4c3c-b394-5f7688137121" providerId="ADAL" clId="{83757E42-CB50-401A-BCE4-A83202DE288F}" dt="2023-06-23T13:52:35.800" v="4063" actId="20577"/>
          <ac:spMkLst>
            <pc:docMk/>
            <pc:sldMk cId="4023029937" sldId="260"/>
            <ac:spMk id="10" creationId="{1703AD4E-3BAA-B047-5FF2-7CBBA92C570D}"/>
          </ac:spMkLst>
        </pc:spChg>
        <pc:spChg chg="add mod">
          <ac:chgData name="Julen DUBROCA" userId="d35b433a-935e-4c3c-b394-5f7688137121" providerId="ADAL" clId="{83757E42-CB50-401A-BCE4-A83202DE288F}" dt="2023-06-23T13:47:23.803" v="3853" actId="20577"/>
          <ac:spMkLst>
            <pc:docMk/>
            <pc:sldMk cId="4023029937" sldId="260"/>
            <ac:spMk id="15" creationId="{3F61F380-A135-A08C-836A-C3FE462A8C36}"/>
          </ac:spMkLst>
        </pc:spChg>
        <pc:picChg chg="add mod">
          <ac:chgData name="Julen DUBROCA" userId="d35b433a-935e-4c3c-b394-5f7688137121" providerId="ADAL" clId="{83757E42-CB50-401A-BCE4-A83202DE288F}" dt="2023-06-23T08:04:48.416" v="2134" actId="1076"/>
          <ac:picMkLst>
            <pc:docMk/>
            <pc:sldMk cId="4023029937" sldId="260"/>
            <ac:picMk id="4" creationId="{6E5A6C78-45AA-1170-2F7E-7C877B7640E7}"/>
          </ac:picMkLst>
        </pc:picChg>
        <pc:cxnChg chg="add mod">
          <ac:chgData name="Julen DUBROCA" userId="d35b433a-935e-4c3c-b394-5f7688137121" providerId="ADAL" clId="{83757E42-CB50-401A-BCE4-A83202DE288F}" dt="2023-06-23T13:48:48.578" v="3894" actId="20577"/>
          <ac:cxnSpMkLst>
            <pc:docMk/>
            <pc:sldMk cId="4023029937" sldId="260"/>
            <ac:cxnSpMk id="7" creationId="{BDF18834-F1DD-FC1A-0A2F-9C7ABE802A66}"/>
          </ac:cxnSpMkLst>
        </pc:cxnChg>
        <pc:cxnChg chg="add mod">
          <ac:chgData name="Julen DUBROCA" userId="d35b433a-935e-4c3c-b394-5f7688137121" providerId="ADAL" clId="{83757E42-CB50-401A-BCE4-A83202DE288F}" dt="2023-06-23T08:14:21.555" v="2312" actId="14100"/>
          <ac:cxnSpMkLst>
            <pc:docMk/>
            <pc:sldMk cId="4023029937" sldId="260"/>
            <ac:cxnSpMk id="13" creationId="{77E81216-12F4-2C4A-5FAF-49F542B91140}"/>
          </ac:cxnSpMkLst>
        </pc:cxnChg>
      </pc:sldChg>
      <pc:sldChg chg="add del setBg">
        <pc:chgData name="Julen DUBROCA" userId="d35b433a-935e-4c3c-b394-5f7688137121" providerId="ADAL" clId="{83757E42-CB50-401A-BCE4-A83202DE288F}" dt="2023-06-23T08:04:12.657" v="2104"/>
        <pc:sldMkLst>
          <pc:docMk/>
          <pc:sldMk cId="3348998556" sldId="261"/>
        </pc:sldMkLst>
      </pc:sldChg>
      <pc:sldChg chg="addSp delSp modSp new mod setBg">
        <pc:chgData name="Julen DUBROCA" userId="d35b433a-935e-4c3c-b394-5f7688137121" providerId="ADAL" clId="{83757E42-CB50-401A-BCE4-A83202DE288F}" dt="2023-06-23T13:57:17.286" v="4131" actId="20577"/>
        <pc:sldMkLst>
          <pc:docMk/>
          <pc:sldMk cId="4204753973" sldId="261"/>
        </pc:sldMkLst>
        <pc:spChg chg="del">
          <ac:chgData name="Julen DUBROCA" userId="d35b433a-935e-4c3c-b394-5f7688137121" providerId="ADAL" clId="{83757E42-CB50-401A-BCE4-A83202DE288F}" dt="2023-06-23T08:14:34.711" v="2315" actId="478"/>
          <ac:spMkLst>
            <pc:docMk/>
            <pc:sldMk cId="4204753973" sldId="261"/>
            <ac:spMk id="2" creationId="{A21C3FFA-2715-BE8B-58D4-7DD5EB3D6BE1}"/>
          </ac:spMkLst>
        </pc:spChg>
        <pc:spChg chg="del">
          <ac:chgData name="Julen DUBROCA" userId="d35b433a-935e-4c3c-b394-5f7688137121" providerId="ADAL" clId="{83757E42-CB50-401A-BCE4-A83202DE288F}" dt="2023-06-23T08:14:32.575" v="2314" actId="478"/>
          <ac:spMkLst>
            <pc:docMk/>
            <pc:sldMk cId="4204753973" sldId="261"/>
            <ac:spMk id="3" creationId="{EFF9DF84-7045-A7FA-E37F-963620B3F74F}"/>
          </ac:spMkLst>
        </pc:spChg>
        <pc:spChg chg="add mod">
          <ac:chgData name="Julen DUBROCA" userId="d35b433a-935e-4c3c-b394-5f7688137121" providerId="ADAL" clId="{83757E42-CB50-401A-BCE4-A83202DE288F}" dt="2023-06-23T13:57:17.286" v="4131" actId="20577"/>
          <ac:spMkLst>
            <pc:docMk/>
            <pc:sldMk cId="4204753973" sldId="261"/>
            <ac:spMk id="4" creationId="{66336000-942E-F36E-C1EF-96B9E33BCC6D}"/>
          </ac:spMkLst>
        </pc:spChg>
        <pc:spChg chg="add mod">
          <ac:chgData name="Julen DUBROCA" userId="d35b433a-935e-4c3c-b394-5f7688137121" providerId="ADAL" clId="{83757E42-CB50-401A-BCE4-A83202DE288F}" dt="2023-06-23T13:52:27.880" v="4053" actId="20577"/>
          <ac:spMkLst>
            <pc:docMk/>
            <pc:sldMk cId="4204753973" sldId="261"/>
            <ac:spMk id="7" creationId="{F910169D-548C-22DB-111A-9C127F8E6E25}"/>
          </ac:spMkLst>
        </pc:spChg>
        <pc:spChg chg="add mod">
          <ac:chgData name="Julen DUBROCA" userId="d35b433a-935e-4c3c-b394-5f7688137121" providerId="ADAL" clId="{83757E42-CB50-401A-BCE4-A83202DE288F}" dt="2023-06-23T13:49:34.621" v="3913" actId="20577"/>
          <ac:spMkLst>
            <pc:docMk/>
            <pc:sldMk cId="4204753973" sldId="261"/>
            <ac:spMk id="17" creationId="{9553A40F-291F-39FD-C3CD-A6FAA3282E53}"/>
          </ac:spMkLst>
        </pc:spChg>
        <pc:spChg chg="add mod">
          <ac:chgData name="Julen DUBROCA" userId="d35b433a-935e-4c3c-b394-5f7688137121" providerId="ADAL" clId="{83757E42-CB50-401A-BCE4-A83202DE288F}" dt="2023-06-23T13:01:45.178" v="2549" actId="14100"/>
          <ac:spMkLst>
            <pc:docMk/>
            <pc:sldMk cId="4204753973" sldId="261"/>
            <ac:spMk id="19" creationId="{14DBE0E3-BE40-E4CA-A2F9-1D3410BD9FF9}"/>
          </ac:spMkLst>
        </pc:spChg>
        <pc:picChg chg="add mod">
          <ac:chgData name="Julen DUBROCA" userId="d35b433a-935e-4c3c-b394-5f7688137121" providerId="ADAL" clId="{83757E42-CB50-401A-BCE4-A83202DE288F}" dt="2023-06-23T12:56:44.854" v="2356" actId="1076"/>
          <ac:picMkLst>
            <pc:docMk/>
            <pc:sldMk cId="4204753973" sldId="261"/>
            <ac:picMk id="3" creationId="{906CFBA3-9B11-71B9-D9DF-DEEFA69714DA}"/>
          </ac:picMkLst>
        </pc:picChg>
        <pc:picChg chg="add mod">
          <ac:chgData name="Julen DUBROCA" userId="d35b433a-935e-4c3c-b394-5f7688137121" providerId="ADAL" clId="{83757E42-CB50-401A-BCE4-A83202DE288F}" dt="2023-06-23T12:58:14.617" v="2428" actId="1076"/>
          <ac:picMkLst>
            <pc:docMk/>
            <pc:sldMk cId="4204753973" sldId="261"/>
            <ac:picMk id="10" creationId="{65294516-93BF-CE5B-3822-EA967E5D59A7}"/>
          </ac:picMkLst>
        </pc:picChg>
        <pc:cxnChg chg="add del mod">
          <ac:chgData name="Julen DUBROCA" userId="d35b433a-935e-4c3c-b394-5f7688137121" providerId="ADAL" clId="{83757E42-CB50-401A-BCE4-A83202DE288F}" dt="2023-06-23T12:58:20.089" v="2430" actId="478"/>
          <ac:cxnSpMkLst>
            <pc:docMk/>
            <pc:sldMk cId="4204753973" sldId="261"/>
            <ac:cxnSpMk id="6" creationId="{58386936-C16C-0080-A12A-774E02614D08}"/>
          </ac:cxnSpMkLst>
        </pc:cxnChg>
        <pc:cxnChg chg="add mod">
          <ac:chgData name="Julen DUBROCA" userId="d35b433a-935e-4c3c-b394-5f7688137121" providerId="ADAL" clId="{83757E42-CB50-401A-BCE4-A83202DE288F}" dt="2023-06-23T13:52:26.540" v="4050" actId="20577"/>
          <ac:cxnSpMkLst>
            <pc:docMk/>
            <pc:sldMk cId="4204753973" sldId="261"/>
            <ac:cxnSpMk id="12" creationId="{DA0B95A3-8751-1327-0899-5E44D7B1E001}"/>
          </ac:cxnSpMkLst>
        </pc:cxnChg>
        <pc:cxnChg chg="add mod">
          <ac:chgData name="Julen DUBROCA" userId="d35b433a-935e-4c3c-b394-5f7688137121" providerId="ADAL" clId="{83757E42-CB50-401A-BCE4-A83202DE288F}" dt="2023-06-23T13:49:32.575" v="3904" actId="20577"/>
          <ac:cxnSpMkLst>
            <pc:docMk/>
            <pc:sldMk cId="4204753973" sldId="261"/>
            <ac:cxnSpMk id="15" creationId="{A7B591D0-D5AA-F993-6C9A-CCF80B836443}"/>
          </ac:cxnSpMkLst>
        </pc:cxnChg>
      </pc:sldChg>
      <pc:sldChg chg="addSp delSp modSp new mod setBg">
        <pc:chgData name="Julen DUBROCA" userId="d35b433a-935e-4c3c-b394-5f7688137121" providerId="ADAL" clId="{83757E42-CB50-401A-BCE4-A83202DE288F}" dt="2023-06-23T13:54:16.252" v="4095" actId="20577"/>
        <pc:sldMkLst>
          <pc:docMk/>
          <pc:sldMk cId="2329853821" sldId="262"/>
        </pc:sldMkLst>
        <pc:spChg chg="del">
          <ac:chgData name="Julen DUBROCA" userId="d35b433a-935e-4c3c-b394-5f7688137121" providerId="ADAL" clId="{83757E42-CB50-401A-BCE4-A83202DE288F}" dt="2023-06-23T13:06:52.414" v="2552" actId="478"/>
          <ac:spMkLst>
            <pc:docMk/>
            <pc:sldMk cId="2329853821" sldId="262"/>
            <ac:spMk id="2" creationId="{BE53F689-DB7A-4E80-A86F-C8F13FEA84C5}"/>
          </ac:spMkLst>
        </pc:spChg>
        <pc:spChg chg="del">
          <ac:chgData name="Julen DUBROCA" userId="d35b433a-935e-4c3c-b394-5f7688137121" providerId="ADAL" clId="{83757E42-CB50-401A-BCE4-A83202DE288F}" dt="2023-06-23T13:06:51.085" v="2551" actId="478"/>
          <ac:spMkLst>
            <pc:docMk/>
            <pc:sldMk cId="2329853821" sldId="262"/>
            <ac:spMk id="3" creationId="{84687AE0-A6A8-B445-D4F8-B7D73ED3117A}"/>
          </ac:spMkLst>
        </pc:spChg>
        <pc:spChg chg="add mod">
          <ac:chgData name="Julen DUBROCA" userId="d35b433a-935e-4c3c-b394-5f7688137121" providerId="ADAL" clId="{83757E42-CB50-401A-BCE4-A83202DE288F}" dt="2023-06-23T13:53:30.176" v="4077" actId="14100"/>
          <ac:spMkLst>
            <pc:docMk/>
            <pc:sldMk cId="2329853821" sldId="262"/>
            <ac:spMk id="6" creationId="{6083BC91-1511-1EEC-F510-2114A8CBB5C8}"/>
          </ac:spMkLst>
        </pc:spChg>
        <pc:spChg chg="add mod">
          <ac:chgData name="Julen DUBROCA" userId="d35b433a-935e-4c3c-b394-5f7688137121" providerId="ADAL" clId="{83757E42-CB50-401A-BCE4-A83202DE288F}" dt="2023-06-23T13:08:15.751" v="2610" actId="1076"/>
          <ac:spMkLst>
            <pc:docMk/>
            <pc:sldMk cId="2329853821" sldId="262"/>
            <ac:spMk id="7" creationId="{9425060B-C74B-1898-9740-163F7D6BE5D8}"/>
          </ac:spMkLst>
        </pc:spChg>
        <pc:spChg chg="add mod">
          <ac:chgData name="Julen DUBROCA" userId="d35b433a-935e-4c3c-b394-5f7688137121" providerId="ADAL" clId="{83757E42-CB50-401A-BCE4-A83202DE288F}" dt="2023-06-23T13:08:17.530" v="2611" actId="1076"/>
          <ac:spMkLst>
            <pc:docMk/>
            <pc:sldMk cId="2329853821" sldId="262"/>
            <ac:spMk id="9" creationId="{64741350-67E1-ABE9-5A84-8A1BE7B1635E}"/>
          </ac:spMkLst>
        </pc:spChg>
        <pc:spChg chg="add mod">
          <ac:chgData name="Julen DUBROCA" userId="d35b433a-935e-4c3c-b394-5f7688137121" providerId="ADAL" clId="{83757E42-CB50-401A-BCE4-A83202DE288F}" dt="2023-06-23T13:54:16.252" v="4095" actId="20577"/>
          <ac:spMkLst>
            <pc:docMk/>
            <pc:sldMk cId="2329853821" sldId="262"/>
            <ac:spMk id="14" creationId="{1502CCB4-CB9D-68A5-9921-A3FD0DC5D6EA}"/>
          </ac:spMkLst>
        </pc:spChg>
        <pc:graphicFrameChg chg="add del">
          <ac:chgData name="Julen DUBROCA" userId="d35b433a-935e-4c3c-b394-5f7688137121" providerId="ADAL" clId="{83757E42-CB50-401A-BCE4-A83202DE288F}" dt="2023-06-23T13:08:02.940" v="2607" actId="478"/>
          <ac:graphicFrameMkLst>
            <pc:docMk/>
            <pc:sldMk cId="2329853821" sldId="262"/>
            <ac:graphicFrameMk id="8" creationId="{0AF8A680-333C-34F0-84AA-3D5E36CBF705}"/>
          </ac:graphicFrameMkLst>
        </pc:graphicFrameChg>
        <pc:picChg chg="add mod">
          <ac:chgData name="Julen DUBROCA" userId="d35b433a-935e-4c3c-b394-5f7688137121" providerId="ADAL" clId="{83757E42-CB50-401A-BCE4-A83202DE288F}" dt="2023-06-23T13:08:14.784" v="2609" actId="1076"/>
          <ac:picMkLst>
            <pc:docMk/>
            <pc:sldMk cId="2329853821" sldId="262"/>
            <ac:picMk id="5" creationId="{10DFAE46-E420-B0CF-40A3-0CA3FD6AB1FD}"/>
          </ac:picMkLst>
        </pc:picChg>
        <pc:cxnChg chg="add mod">
          <ac:chgData name="Julen DUBROCA" userId="d35b433a-935e-4c3c-b394-5f7688137121" providerId="ADAL" clId="{83757E42-CB50-401A-BCE4-A83202DE288F}" dt="2023-06-23T13:54:14.732" v="4086" actId="20577"/>
          <ac:cxnSpMkLst>
            <pc:docMk/>
            <pc:sldMk cId="2329853821" sldId="262"/>
            <ac:cxnSpMk id="11" creationId="{896AB9CD-73EA-B098-AC95-45340B23F29E}"/>
          </ac:cxnSpMkLst>
        </pc:cxnChg>
      </pc:sldChg>
      <pc:sldChg chg="addSp delSp modSp new del mod ord setBg">
        <pc:chgData name="Julen DUBROCA" userId="d35b433a-935e-4c3c-b394-5f7688137121" providerId="ADAL" clId="{83757E42-CB50-401A-BCE4-A83202DE288F}" dt="2023-06-23T13:55:29.413" v="4096" actId="2696"/>
        <pc:sldMkLst>
          <pc:docMk/>
          <pc:sldMk cId="4130350075" sldId="263"/>
        </pc:sldMkLst>
        <pc:spChg chg="del">
          <ac:chgData name="Julen DUBROCA" userId="d35b433a-935e-4c3c-b394-5f7688137121" providerId="ADAL" clId="{83757E42-CB50-401A-BCE4-A83202DE288F}" dt="2023-06-23T13:12:28.383" v="2727" actId="478"/>
          <ac:spMkLst>
            <pc:docMk/>
            <pc:sldMk cId="4130350075" sldId="263"/>
            <ac:spMk id="2" creationId="{C629E603-3F0E-A1DB-3F0A-E957DE4C6096}"/>
          </ac:spMkLst>
        </pc:spChg>
        <pc:spChg chg="del">
          <ac:chgData name="Julen DUBROCA" userId="d35b433a-935e-4c3c-b394-5f7688137121" providerId="ADAL" clId="{83757E42-CB50-401A-BCE4-A83202DE288F}" dt="2023-06-23T13:12:25.226" v="2726" actId="478"/>
          <ac:spMkLst>
            <pc:docMk/>
            <pc:sldMk cId="4130350075" sldId="263"/>
            <ac:spMk id="3" creationId="{D19E6172-0513-BDB4-4D77-12CF0FE19AAF}"/>
          </ac:spMkLst>
        </pc:spChg>
        <pc:spChg chg="add mod">
          <ac:chgData name="Julen DUBROCA" userId="d35b433a-935e-4c3c-b394-5f7688137121" providerId="ADAL" clId="{83757E42-CB50-401A-BCE4-A83202DE288F}" dt="2023-06-23T13:38:15.735" v="3668" actId="1076"/>
          <ac:spMkLst>
            <pc:docMk/>
            <pc:sldMk cId="4130350075" sldId="263"/>
            <ac:spMk id="6" creationId="{D004E4A3-0D99-C7AA-D673-25E960C14809}"/>
          </ac:spMkLst>
        </pc:spChg>
        <pc:spChg chg="add mod">
          <ac:chgData name="Julen DUBROCA" userId="d35b433a-935e-4c3c-b394-5f7688137121" providerId="ADAL" clId="{83757E42-CB50-401A-BCE4-A83202DE288F}" dt="2023-06-23T13:27:07.563" v="3256" actId="14100"/>
          <ac:spMkLst>
            <pc:docMk/>
            <pc:sldMk cId="4130350075" sldId="263"/>
            <ac:spMk id="7" creationId="{F8402D1D-4E57-BF48-B534-126178F9EACD}"/>
          </ac:spMkLst>
        </pc:spChg>
        <pc:spChg chg="add mod">
          <ac:chgData name="Julen DUBROCA" userId="d35b433a-935e-4c3c-b394-5f7688137121" providerId="ADAL" clId="{83757E42-CB50-401A-BCE4-A83202DE288F}" dt="2023-06-23T13:26:56.688" v="3254" actId="14100"/>
          <ac:spMkLst>
            <pc:docMk/>
            <pc:sldMk cId="4130350075" sldId="263"/>
            <ac:spMk id="8" creationId="{12C7545A-DADC-3A40-464C-43D3ABBB70CB}"/>
          </ac:spMkLst>
        </pc:spChg>
        <pc:spChg chg="add mod">
          <ac:chgData name="Julen DUBROCA" userId="d35b433a-935e-4c3c-b394-5f7688137121" providerId="ADAL" clId="{83757E42-CB50-401A-BCE4-A83202DE288F}" dt="2023-06-23T13:26:52.028" v="3253" actId="14100"/>
          <ac:spMkLst>
            <pc:docMk/>
            <pc:sldMk cId="4130350075" sldId="263"/>
            <ac:spMk id="9" creationId="{14BCD130-DAFB-0944-96E5-40E7DFFE0350}"/>
          </ac:spMkLst>
        </pc:spChg>
        <pc:spChg chg="add">
          <ac:chgData name="Julen DUBROCA" userId="d35b433a-935e-4c3c-b394-5f7688137121" providerId="ADAL" clId="{83757E42-CB50-401A-BCE4-A83202DE288F}" dt="2023-06-23T13:27:15.762" v="3257" actId="11529"/>
          <ac:spMkLst>
            <pc:docMk/>
            <pc:sldMk cId="4130350075" sldId="263"/>
            <ac:spMk id="10" creationId="{8F0ED212-24E6-A62E-57D8-458AF583442E}"/>
          </ac:spMkLst>
        </pc:spChg>
        <pc:spChg chg="add">
          <ac:chgData name="Julen DUBROCA" userId="d35b433a-935e-4c3c-b394-5f7688137121" providerId="ADAL" clId="{83757E42-CB50-401A-BCE4-A83202DE288F}" dt="2023-06-23T13:27:41.312" v="3258" actId="11529"/>
          <ac:spMkLst>
            <pc:docMk/>
            <pc:sldMk cId="4130350075" sldId="263"/>
            <ac:spMk id="11" creationId="{EEB59BFD-43A4-88C2-EE2E-D97BE6907BBC}"/>
          </ac:spMkLst>
        </pc:spChg>
        <pc:spChg chg="add">
          <ac:chgData name="Julen DUBROCA" userId="d35b433a-935e-4c3c-b394-5f7688137121" providerId="ADAL" clId="{83757E42-CB50-401A-BCE4-A83202DE288F}" dt="2023-06-23T13:27:53.868" v="3259" actId="11529"/>
          <ac:spMkLst>
            <pc:docMk/>
            <pc:sldMk cId="4130350075" sldId="263"/>
            <ac:spMk id="12" creationId="{BBF73AED-1524-4C6C-3EB4-15856A74ED94}"/>
          </ac:spMkLst>
        </pc:spChg>
        <pc:spChg chg="add mod">
          <ac:chgData name="Julen DUBROCA" userId="d35b433a-935e-4c3c-b394-5f7688137121" providerId="ADAL" clId="{83757E42-CB50-401A-BCE4-A83202DE288F}" dt="2023-06-23T13:29:15.522" v="3344" actId="122"/>
          <ac:spMkLst>
            <pc:docMk/>
            <pc:sldMk cId="4130350075" sldId="263"/>
            <ac:spMk id="13" creationId="{E420BB97-4DBA-EF0D-52D2-76442CE13F6B}"/>
          </ac:spMkLst>
        </pc:spChg>
        <pc:spChg chg="add del mod">
          <ac:chgData name="Julen DUBROCA" userId="d35b433a-935e-4c3c-b394-5f7688137121" providerId="ADAL" clId="{83757E42-CB50-401A-BCE4-A83202DE288F}" dt="2023-06-23T13:35:02.019" v="3564" actId="478"/>
          <ac:spMkLst>
            <pc:docMk/>
            <pc:sldMk cId="4130350075" sldId="263"/>
            <ac:spMk id="20" creationId="{9937215A-AE42-4B82-C54A-6CA47FCB9A94}"/>
          </ac:spMkLst>
        </pc:spChg>
        <pc:spChg chg="add mod">
          <ac:chgData name="Julen DUBROCA" userId="d35b433a-935e-4c3c-b394-5f7688137121" providerId="ADAL" clId="{83757E42-CB50-401A-BCE4-A83202DE288F}" dt="2023-06-23T13:33:39.528" v="3557" actId="692"/>
          <ac:spMkLst>
            <pc:docMk/>
            <pc:sldMk cId="4130350075" sldId="263"/>
            <ac:spMk id="29" creationId="{007C0DAC-85BF-6BD0-1F06-B79F2873D630}"/>
          </ac:spMkLst>
        </pc:spChg>
        <pc:spChg chg="add mod">
          <ac:chgData name="Julen DUBROCA" userId="d35b433a-935e-4c3c-b394-5f7688137121" providerId="ADAL" clId="{83757E42-CB50-401A-BCE4-A83202DE288F}" dt="2023-06-23T13:38:44.566" v="3674" actId="1076"/>
          <ac:spMkLst>
            <pc:docMk/>
            <pc:sldMk cId="4130350075" sldId="263"/>
            <ac:spMk id="30" creationId="{95418A47-3A23-4EED-1341-D6A7643131DB}"/>
          </ac:spMkLst>
        </pc:spChg>
        <pc:spChg chg="add mod">
          <ac:chgData name="Julen DUBROCA" userId="d35b433a-935e-4c3c-b394-5f7688137121" providerId="ADAL" clId="{83757E42-CB50-401A-BCE4-A83202DE288F}" dt="2023-06-23T13:38:59.572" v="3679" actId="1076"/>
          <ac:spMkLst>
            <pc:docMk/>
            <pc:sldMk cId="4130350075" sldId="263"/>
            <ac:spMk id="31" creationId="{D2B39A15-738F-F18E-4E67-14362EFD017F}"/>
          </ac:spMkLst>
        </pc:spChg>
        <pc:picChg chg="add mod">
          <ac:chgData name="Julen DUBROCA" userId="d35b433a-935e-4c3c-b394-5f7688137121" providerId="ADAL" clId="{83757E42-CB50-401A-BCE4-A83202DE288F}" dt="2023-06-23T13:32:25.953" v="3547" actId="14100"/>
          <ac:picMkLst>
            <pc:docMk/>
            <pc:sldMk cId="4130350075" sldId="263"/>
            <ac:picMk id="5" creationId="{58655D37-644E-4F7E-C147-710EBE49C833}"/>
          </ac:picMkLst>
        </pc:picChg>
        <pc:cxnChg chg="add mod">
          <ac:chgData name="Julen DUBROCA" userId="d35b433a-935e-4c3c-b394-5f7688137121" providerId="ADAL" clId="{83757E42-CB50-401A-BCE4-A83202DE288F}" dt="2023-06-23T13:29:03.649" v="3342" actId="14100"/>
          <ac:cxnSpMkLst>
            <pc:docMk/>
            <pc:sldMk cId="4130350075" sldId="263"/>
            <ac:cxnSpMk id="15" creationId="{274C0DAB-DC58-0CAC-9C9E-1C3CB115FE8E}"/>
          </ac:cxnSpMkLst>
        </pc:cxnChg>
        <pc:cxnChg chg="add del mod">
          <ac:chgData name="Julen DUBROCA" userId="d35b433a-935e-4c3c-b394-5f7688137121" providerId="ADAL" clId="{83757E42-CB50-401A-BCE4-A83202DE288F}" dt="2023-06-23T13:35:03.034" v="3565" actId="478"/>
          <ac:cxnSpMkLst>
            <pc:docMk/>
            <pc:sldMk cId="4130350075" sldId="263"/>
            <ac:cxnSpMk id="18" creationId="{3029AF5F-E34F-DB43-DDB4-11ADA5D0E778}"/>
          </ac:cxnSpMkLst>
        </pc:cxnChg>
        <pc:cxnChg chg="add del mod">
          <ac:chgData name="Julen DUBROCA" userId="d35b433a-935e-4c3c-b394-5f7688137121" providerId="ADAL" clId="{83757E42-CB50-401A-BCE4-A83202DE288F}" dt="2023-06-23T13:31:43.536" v="3544" actId="478"/>
          <ac:cxnSpMkLst>
            <pc:docMk/>
            <pc:sldMk cId="4130350075" sldId="263"/>
            <ac:cxnSpMk id="25" creationId="{59AB664F-F03A-8CD8-8AB4-FF6778DB3C4A}"/>
          </ac:cxnSpMkLst>
        </pc:cxnChg>
      </pc:sldChg>
      <pc:sldChg chg="addSp delSp modSp new mod ord setBg">
        <pc:chgData name="Julen DUBROCA" userId="d35b433a-935e-4c3c-b394-5f7688137121" providerId="ADAL" clId="{83757E42-CB50-401A-BCE4-A83202DE288F}" dt="2023-06-23T13:56:02.395" v="4100" actId="115"/>
        <pc:sldMkLst>
          <pc:docMk/>
          <pc:sldMk cId="843347860" sldId="264"/>
        </pc:sldMkLst>
        <pc:spChg chg="del">
          <ac:chgData name="Julen DUBROCA" userId="d35b433a-935e-4c3c-b394-5f7688137121" providerId="ADAL" clId="{83757E42-CB50-401A-BCE4-A83202DE288F}" dt="2023-06-23T13:16:09.938" v="2780" actId="478"/>
          <ac:spMkLst>
            <pc:docMk/>
            <pc:sldMk cId="843347860" sldId="264"/>
            <ac:spMk id="2" creationId="{6B1E2E26-4C13-D74D-6E25-3840F583A8EC}"/>
          </ac:spMkLst>
        </pc:spChg>
        <pc:spChg chg="del">
          <ac:chgData name="Julen DUBROCA" userId="d35b433a-935e-4c3c-b394-5f7688137121" providerId="ADAL" clId="{83757E42-CB50-401A-BCE4-A83202DE288F}" dt="2023-06-23T13:16:08.281" v="2779" actId="478"/>
          <ac:spMkLst>
            <pc:docMk/>
            <pc:sldMk cId="843347860" sldId="264"/>
            <ac:spMk id="3" creationId="{61896A54-2B82-F8C9-035C-F46777869789}"/>
          </ac:spMkLst>
        </pc:spChg>
        <pc:spChg chg="add mod">
          <ac:chgData name="Julen DUBROCA" userId="d35b433a-935e-4c3c-b394-5f7688137121" providerId="ADAL" clId="{83757E42-CB50-401A-BCE4-A83202DE288F}" dt="2023-06-23T13:35:30.285" v="3578" actId="1076"/>
          <ac:spMkLst>
            <pc:docMk/>
            <pc:sldMk cId="843347860" sldId="264"/>
            <ac:spMk id="8" creationId="{05915362-41EB-1FC6-6951-13F3AA8B7E41}"/>
          </ac:spMkLst>
        </pc:spChg>
        <pc:spChg chg="add mod">
          <ac:chgData name="Julen DUBROCA" userId="d35b433a-935e-4c3c-b394-5f7688137121" providerId="ADAL" clId="{83757E42-CB50-401A-BCE4-A83202DE288F}" dt="2023-06-23T13:41:24.196" v="3763" actId="20577"/>
          <ac:spMkLst>
            <pc:docMk/>
            <pc:sldMk cId="843347860" sldId="264"/>
            <ac:spMk id="11" creationId="{DD6DDDB2-846A-F4D6-62A4-A0C62ACC590D}"/>
          </ac:spMkLst>
        </pc:spChg>
        <pc:spChg chg="add mod">
          <ac:chgData name="Julen DUBROCA" userId="d35b433a-935e-4c3c-b394-5f7688137121" providerId="ADAL" clId="{83757E42-CB50-401A-BCE4-A83202DE288F}" dt="2023-06-23T13:56:02.395" v="4100" actId="115"/>
          <ac:spMkLst>
            <pc:docMk/>
            <pc:sldMk cId="843347860" sldId="264"/>
            <ac:spMk id="15" creationId="{0B450CB5-953B-E20A-D2ED-91CD1BE0902B}"/>
          </ac:spMkLst>
        </pc:spChg>
        <pc:spChg chg="add mod">
          <ac:chgData name="Julen DUBROCA" userId="d35b433a-935e-4c3c-b394-5f7688137121" providerId="ADAL" clId="{83757E42-CB50-401A-BCE4-A83202DE288F}" dt="2023-06-23T13:42:55.929" v="3781" actId="1076"/>
          <ac:spMkLst>
            <pc:docMk/>
            <pc:sldMk cId="843347860" sldId="264"/>
            <ac:spMk id="20" creationId="{78DD2218-F596-4A03-BDD4-9885AC41AD07}"/>
          </ac:spMkLst>
        </pc:spChg>
        <pc:picChg chg="add mod">
          <ac:chgData name="Julen DUBROCA" userId="d35b433a-935e-4c3c-b394-5f7688137121" providerId="ADAL" clId="{83757E42-CB50-401A-BCE4-A83202DE288F}" dt="2023-06-23T13:18:52.309" v="2878" actId="1076"/>
          <ac:picMkLst>
            <pc:docMk/>
            <pc:sldMk cId="843347860" sldId="264"/>
            <ac:picMk id="5" creationId="{61E2D80B-ED1E-2800-BCC3-68BC79ADC941}"/>
          </ac:picMkLst>
        </pc:picChg>
        <pc:picChg chg="add mod">
          <ac:chgData name="Julen DUBROCA" userId="d35b433a-935e-4c3c-b394-5f7688137121" providerId="ADAL" clId="{83757E42-CB50-401A-BCE4-A83202DE288F}" dt="2023-06-23T13:18:54.016" v="2879" actId="1076"/>
          <ac:picMkLst>
            <pc:docMk/>
            <pc:sldMk cId="843347860" sldId="264"/>
            <ac:picMk id="7" creationId="{3646B46A-8104-5063-85E5-2AF744AE982C}"/>
          </ac:picMkLst>
        </pc:picChg>
        <pc:cxnChg chg="add mod">
          <ac:chgData name="Julen DUBROCA" userId="d35b433a-935e-4c3c-b394-5f7688137121" providerId="ADAL" clId="{83757E42-CB50-401A-BCE4-A83202DE288F}" dt="2023-06-23T13:39:50.737" v="3725" actId="20577"/>
          <ac:cxnSpMkLst>
            <pc:docMk/>
            <pc:sldMk cId="843347860" sldId="264"/>
            <ac:cxnSpMk id="10" creationId="{231FF2EC-33FF-F11E-313F-279008280070}"/>
          </ac:cxnSpMkLst>
        </pc:cxnChg>
        <pc:cxnChg chg="add mod">
          <ac:chgData name="Julen DUBROCA" userId="d35b433a-935e-4c3c-b394-5f7688137121" providerId="ADAL" clId="{83757E42-CB50-401A-BCE4-A83202DE288F}" dt="2023-06-23T13:23:26.184" v="3215" actId="14100"/>
          <ac:cxnSpMkLst>
            <pc:docMk/>
            <pc:sldMk cId="843347860" sldId="264"/>
            <ac:cxnSpMk id="14" creationId="{950C95C0-85AE-A735-5BC5-C962FFB8734D}"/>
          </ac:cxnSpMkLst>
        </pc:cxnChg>
        <pc:cxnChg chg="add mod">
          <ac:chgData name="Julen DUBROCA" userId="d35b433a-935e-4c3c-b394-5f7688137121" providerId="ADAL" clId="{83757E42-CB50-401A-BCE4-A83202DE288F}" dt="2023-06-23T13:43:03.721" v="3783" actId="14100"/>
          <ac:cxnSpMkLst>
            <pc:docMk/>
            <pc:sldMk cId="843347860" sldId="264"/>
            <ac:cxnSpMk id="18" creationId="{F70574F7-3ECC-09C2-D587-B258EBC081E1}"/>
          </ac:cxnSpMkLst>
        </pc:cxnChg>
      </pc:sldChg>
      <pc:sldChg chg="addSp delSp modSp new mod setBg">
        <pc:chgData name="Julen DUBROCA" userId="d35b433a-935e-4c3c-b394-5f7688137121" providerId="ADAL" clId="{83757E42-CB50-401A-BCE4-A83202DE288F}" dt="2023-06-23T14:08:03.237" v="4262" actId="11529"/>
        <pc:sldMkLst>
          <pc:docMk/>
          <pc:sldMk cId="2455644909" sldId="265"/>
        </pc:sldMkLst>
        <pc:spChg chg="del">
          <ac:chgData name="Julen DUBROCA" userId="d35b433a-935e-4c3c-b394-5f7688137121" providerId="ADAL" clId="{83757E42-CB50-401A-BCE4-A83202DE288F}" dt="2023-06-23T14:05:38.227" v="4134" actId="478"/>
          <ac:spMkLst>
            <pc:docMk/>
            <pc:sldMk cId="2455644909" sldId="265"/>
            <ac:spMk id="2" creationId="{63D72AA4-DD55-FD15-D7E5-50F82FA64CE7}"/>
          </ac:spMkLst>
        </pc:spChg>
        <pc:spChg chg="del">
          <ac:chgData name="Julen DUBROCA" userId="d35b433a-935e-4c3c-b394-5f7688137121" providerId="ADAL" clId="{83757E42-CB50-401A-BCE4-A83202DE288F}" dt="2023-06-23T14:05:36.136" v="4133" actId="478"/>
          <ac:spMkLst>
            <pc:docMk/>
            <pc:sldMk cId="2455644909" sldId="265"/>
            <ac:spMk id="3" creationId="{743BC60B-FBDB-65DB-9BF9-4B0E7C9C21BB}"/>
          </ac:spMkLst>
        </pc:spChg>
        <pc:spChg chg="add mod">
          <ac:chgData name="Julen DUBROCA" userId="d35b433a-935e-4c3c-b394-5f7688137121" providerId="ADAL" clId="{83757E42-CB50-401A-BCE4-A83202DE288F}" dt="2023-06-23T14:07:39.462" v="4260" actId="20577"/>
          <ac:spMkLst>
            <pc:docMk/>
            <pc:sldMk cId="2455644909" sldId="265"/>
            <ac:spMk id="6" creationId="{19884722-3EBB-B81F-4E99-50BA08E5ABBF}"/>
          </ac:spMkLst>
        </pc:spChg>
        <pc:spChg chg="add">
          <ac:chgData name="Julen DUBROCA" userId="d35b433a-935e-4c3c-b394-5f7688137121" providerId="ADAL" clId="{83757E42-CB50-401A-BCE4-A83202DE288F}" dt="2023-06-23T14:08:03.237" v="4262" actId="11529"/>
          <ac:spMkLst>
            <pc:docMk/>
            <pc:sldMk cId="2455644909" sldId="265"/>
            <ac:spMk id="12" creationId="{EC6C2DA2-7239-F599-84A5-8A6D5B741B98}"/>
          </ac:spMkLst>
        </pc:spChg>
        <pc:picChg chg="add mod">
          <ac:chgData name="Julen DUBROCA" userId="d35b433a-935e-4c3c-b394-5f7688137121" providerId="ADAL" clId="{83757E42-CB50-401A-BCE4-A83202DE288F}" dt="2023-06-23T14:05:46.814" v="4139" actId="14100"/>
          <ac:picMkLst>
            <pc:docMk/>
            <pc:sldMk cId="2455644909" sldId="265"/>
            <ac:picMk id="5" creationId="{011CB1C9-7A39-248C-D032-970736013D49}"/>
          </ac:picMkLst>
        </pc:picChg>
        <pc:cxnChg chg="add mod">
          <ac:chgData name="Julen DUBROCA" userId="d35b433a-935e-4c3c-b394-5f7688137121" providerId="ADAL" clId="{83757E42-CB50-401A-BCE4-A83202DE288F}" dt="2023-06-23T14:07:43.015" v="4261" actId="14100"/>
          <ac:cxnSpMkLst>
            <pc:docMk/>
            <pc:sldMk cId="2455644909" sldId="265"/>
            <ac:cxnSpMk id="8" creationId="{CBA745FB-2B93-BD2F-CECD-4E1AD26AFCA7}"/>
          </ac:cxnSpMkLst>
        </pc:cxnChg>
      </pc:sldChg>
      <pc:sldChg chg="addSp delSp modSp new mod setBg">
        <pc:chgData name="Julen DUBROCA" userId="d35b433a-935e-4c3c-b394-5f7688137121" providerId="ADAL" clId="{83757E42-CB50-401A-BCE4-A83202DE288F}" dt="2023-06-23T14:16:46.428" v="4382" actId="1076"/>
        <pc:sldMkLst>
          <pc:docMk/>
          <pc:sldMk cId="377608511" sldId="266"/>
        </pc:sldMkLst>
        <pc:spChg chg="del">
          <ac:chgData name="Julen DUBROCA" userId="d35b433a-935e-4c3c-b394-5f7688137121" providerId="ADAL" clId="{83757E42-CB50-401A-BCE4-A83202DE288F}" dt="2023-06-23T14:08:54.797" v="4264" actId="478"/>
          <ac:spMkLst>
            <pc:docMk/>
            <pc:sldMk cId="377608511" sldId="266"/>
            <ac:spMk id="2" creationId="{C7A221B4-0B96-37B1-3CA6-D0B3875AAC18}"/>
          </ac:spMkLst>
        </pc:spChg>
        <pc:spChg chg="del">
          <ac:chgData name="Julen DUBROCA" userId="d35b433a-935e-4c3c-b394-5f7688137121" providerId="ADAL" clId="{83757E42-CB50-401A-BCE4-A83202DE288F}" dt="2023-06-23T14:08:55.941" v="4265" actId="478"/>
          <ac:spMkLst>
            <pc:docMk/>
            <pc:sldMk cId="377608511" sldId="266"/>
            <ac:spMk id="3" creationId="{2AB93FFA-81BA-F0DC-75DA-0414E0577F19}"/>
          </ac:spMkLst>
        </pc:spChg>
        <pc:spChg chg="add del mod">
          <ac:chgData name="Julen DUBROCA" userId="d35b433a-935e-4c3c-b394-5f7688137121" providerId="ADAL" clId="{83757E42-CB50-401A-BCE4-A83202DE288F}" dt="2023-06-23T14:09:46.291" v="4282"/>
          <ac:spMkLst>
            <pc:docMk/>
            <pc:sldMk cId="377608511" sldId="266"/>
            <ac:spMk id="9" creationId="{EADD765D-B3BD-0D31-6C57-FAB2FB6C25EC}"/>
          </ac:spMkLst>
        </pc:spChg>
        <pc:spChg chg="add mod">
          <ac:chgData name="Julen DUBROCA" userId="d35b433a-935e-4c3c-b394-5f7688137121" providerId="ADAL" clId="{83757E42-CB50-401A-BCE4-A83202DE288F}" dt="2023-06-23T14:11:31.926" v="4359" actId="20577"/>
          <ac:spMkLst>
            <pc:docMk/>
            <pc:sldMk cId="377608511" sldId="266"/>
            <ac:spMk id="10" creationId="{22FAF818-3EAA-5F80-D71E-625A57F6DEB1}"/>
          </ac:spMkLst>
        </pc:spChg>
        <pc:spChg chg="add mod">
          <ac:chgData name="Julen DUBROCA" userId="d35b433a-935e-4c3c-b394-5f7688137121" providerId="ADAL" clId="{83757E42-CB50-401A-BCE4-A83202DE288F}" dt="2023-06-23T14:16:46.428" v="4382" actId="1076"/>
          <ac:spMkLst>
            <pc:docMk/>
            <pc:sldMk cId="377608511" sldId="266"/>
            <ac:spMk id="15" creationId="{F7BB3CA6-7C56-246F-A527-EDBD9CB597E4}"/>
          </ac:spMkLst>
        </pc:spChg>
        <pc:spChg chg="add mod">
          <ac:chgData name="Julen DUBROCA" userId="d35b433a-935e-4c3c-b394-5f7688137121" providerId="ADAL" clId="{83757E42-CB50-401A-BCE4-A83202DE288F}" dt="2023-06-23T14:16:43.915" v="4381" actId="1076"/>
          <ac:spMkLst>
            <pc:docMk/>
            <pc:sldMk cId="377608511" sldId="266"/>
            <ac:spMk id="16" creationId="{052F51DA-4D88-5923-EC0E-D8CFB30CADF5}"/>
          </ac:spMkLst>
        </pc:spChg>
        <pc:picChg chg="add mod">
          <ac:chgData name="Julen DUBROCA" userId="d35b433a-935e-4c3c-b394-5f7688137121" providerId="ADAL" clId="{83757E42-CB50-401A-BCE4-A83202DE288F}" dt="2023-06-23T14:09:17.046" v="4271" actId="1076"/>
          <ac:picMkLst>
            <pc:docMk/>
            <pc:sldMk cId="377608511" sldId="266"/>
            <ac:picMk id="5" creationId="{2E8BE0CB-DE44-079D-0BA5-E3E06E416ACA}"/>
          </ac:picMkLst>
        </pc:picChg>
        <pc:cxnChg chg="add mod">
          <ac:chgData name="Julen DUBROCA" userId="d35b433a-935e-4c3c-b394-5f7688137121" providerId="ADAL" clId="{83757E42-CB50-401A-BCE4-A83202DE288F}" dt="2023-06-23T14:10:44.723" v="4349" actId="14100"/>
          <ac:cxnSpMkLst>
            <pc:docMk/>
            <pc:sldMk cId="377608511" sldId="266"/>
            <ac:cxnSpMk id="7" creationId="{F3028318-6DDF-F893-914C-66698D812D30}"/>
          </ac:cxnSpMkLst>
        </pc:cxnChg>
        <pc:cxnChg chg="add mod">
          <ac:chgData name="Julen DUBROCA" userId="d35b433a-935e-4c3c-b394-5f7688137121" providerId="ADAL" clId="{83757E42-CB50-401A-BCE4-A83202DE288F}" dt="2023-06-23T14:16:17.007" v="4368" actId="14100"/>
          <ac:cxnSpMkLst>
            <pc:docMk/>
            <pc:sldMk cId="377608511" sldId="266"/>
            <ac:cxnSpMk id="13" creationId="{688B2799-F0F9-C225-821D-03052E12198A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108FCB-BBF2-D0E0-B4DC-F036D20FC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78AF726-1FD1-D54A-F21C-F8FF662EE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909B28-F836-34D5-637A-1863B84F2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B8C9-ADFE-44E5-BE1A-2C61872801C6}" type="datetimeFigureOut">
              <a:rPr lang="fr-FR" smtClean="0"/>
              <a:t>23/06/2023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3B8B91-B959-D2B8-84FB-9E2FC2D46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E249C5-70BC-DAB7-5244-10355ADC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ADD-880F-42BE-846A-30398738EA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0854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398A5-BC60-1299-98AB-294F38601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53EC452-A681-7A6F-FF95-20B7DF61E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C38ECF-FE83-5F50-D205-F11874B66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B8C9-ADFE-44E5-BE1A-2C61872801C6}" type="datetimeFigureOut">
              <a:rPr lang="fr-FR" smtClean="0"/>
              <a:t>23/06/2023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4ADC6E-8445-DD70-07EC-1B5E7578E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7133D7-9598-6611-1C3A-B28726D15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ADD-880F-42BE-846A-30398738EA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123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A1FD9ED-CB12-2577-7615-4A28811B9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9D9A135-E61E-B94D-401A-692356AC12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500A13-E9F7-0C82-1BA9-9774A0159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B8C9-ADFE-44E5-BE1A-2C61872801C6}" type="datetimeFigureOut">
              <a:rPr lang="fr-FR" smtClean="0"/>
              <a:t>23/06/2023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B30D91-B04B-6FFF-5987-B4CEB22BB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6FEAE4-3ED2-26FA-B9D3-A985724C2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ADD-880F-42BE-846A-30398738EA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2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06E320-88DA-2631-3E99-5CC5C2D6A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97807B-BA32-470E-CAFF-B23BAFDA4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BC36D4-2E01-FA9A-4F2C-211C0F8CD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B8C9-ADFE-44E5-BE1A-2C61872801C6}" type="datetimeFigureOut">
              <a:rPr lang="fr-FR" smtClean="0"/>
              <a:t>23/06/2023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AF7D0C-CCC8-E991-3702-1851D12B5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B4EDD4-33D8-D6B4-F759-2B831388A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ADD-880F-42BE-846A-30398738EA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446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0256BF-60DD-2825-790B-DD31758EA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C515CA-80B2-1FE7-5306-8B2B45D35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91BFB0-F68E-100D-EBF2-D5C09BD32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B8C9-ADFE-44E5-BE1A-2C61872801C6}" type="datetimeFigureOut">
              <a:rPr lang="fr-FR" smtClean="0"/>
              <a:t>23/06/2023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926451-55E2-D86B-50F1-BECA4B5F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A4A0CE-1188-3EBE-9214-8AAD984E8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ADD-880F-42BE-846A-30398738EA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710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866973-2813-BEC4-6F37-D00A838E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BD23F2-02C3-B529-35BE-2BE6817FA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6ECF694-749C-4499-AC93-B19CF4160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3DB3FC4-BB24-5A2B-C0D9-70DC5542A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B8C9-ADFE-44E5-BE1A-2C61872801C6}" type="datetimeFigureOut">
              <a:rPr lang="fr-FR" smtClean="0"/>
              <a:t>23/06/2023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4C0B1F-67EB-C663-17B8-CF418D003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8C697E-C5EC-49EF-3B24-4F36D00D2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ADD-880F-42BE-846A-30398738EA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86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786798-593F-11A6-01D1-556D5E508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51B290-0033-D0BD-47A3-0059C8350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BE413AB-0571-D598-53F5-12439192F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6174B71-69DD-4DDE-592F-28D1FA90DB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8F83964-4BCD-BFD9-B73E-4845F25A4D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C09ECF2-F010-2938-C129-769508CC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B8C9-ADFE-44E5-BE1A-2C61872801C6}" type="datetimeFigureOut">
              <a:rPr lang="fr-FR" smtClean="0"/>
              <a:t>23/06/2023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7D550BE-0F48-6BA6-FADC-F72B965B9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C4DF691-44A7-3EAB-986D-D861D50C4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ADD-880F-42BE-846A-30398738EA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593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5D2925-D987-DC1A-8B37-542F3EC08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AED1D71-5967-B657-CE48-587CD91DC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B8C9-ADFE-44E5-BE1A-2C61872801C6}" type="datetimeFigureOut">
              <a:rPr lang="fr-FR" smtClean="0"/>
              <a:t>23/06/2023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EF94BA5-6A28-85E5-2319-478595943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6AE174-2ABE-87A3-CD44-FC43A3940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ADD-880F-42BE-846A-30398738EA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318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C41133A-D6C6-C8A7-86A7-6ECFC018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B8C9-ADFE-44E5-BE1A-2C61872801C6}" type="datetimeFigureOut">
              <a:rPr lang="fr-FR" smtClean="0"/>
              <a:t>23/06/2023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3469C75-12F9-2C5A-2655-5B21F4488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87951D-5DBB-20F1-79D7-85D57CAB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ADD-880F-42BE-846A-30398738EA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588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C38B3E-DFD8-6274-AEC7-26F4FBCBD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40B579-8074-6E6E-73CA-0CF911DCA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87CF9C-556D-41E4-ABE9-3533D3117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754FD7-EE50-4562-DB62-8BCBD9899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B8C9-ADFE-44E5-BE1A-2C61872801C6}" type="datetimeFigureOut">
              <a:rPr lang="fr-FR" smtClean="0"/>
              <a:t>23/06/2023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E87543F-47D9-9744-2DBE-15FB63E2F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353C3A-82F9-8884-C439-1A047903C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ADD-880F-42BE-846A-30398738EA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448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67E179-1FBF-0AC9-A279-C865E592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3C4EF6B-721C-7EE5-468C-CE71CE5B55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2B1D40A-67DA-3B76-DDCA-49ABDA3FF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EFB1D5-61BA-077B-789E-780FE4071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B8C9-ADFE-44E5-BE1A-2C61872801C6}" type="datetimeFigureOut">
              <a:rPr lang="fr-FR" smtClean="0"/>
              <a:t>23/06/2023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A64E6D-9A5B-6183-31D9-4C35AFB49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9B596EF-2513-0882-5238-C0931F4E4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FADD-880F-42BE-846A-30398738EA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69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22FBD2A-1479-0F11-0422-1FDBFBA4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058313-3856-3251-01A2-B8806A433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0B110A-ABE6-2306-60BA-D5EBA8C653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B8C9-ADFE-44E5-BE1A-2C61872801C6}" type="datetimeFigureOut">
              <a:rPr lang="fr-FR" smtClean="0"/>
              <a:t>23/06/2023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F317EC-F729-5D01-2C2C-987DDB607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4AB808-A213-D831-E799-4A7562B90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DFADD-880F-42BE-846A-30398738EA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83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Microsoft Teams — Wikipédia">
            <a:extLst>
              <a:ext uri="{FF2B5EF4-FFF2-40B4-BE49-F238E27FC236}">
                <a16:creationId xmlns:a16="http://schemas.microsoft.com/office/drawing/2014/main" id="{3D626E24-E2E4-1169-2440-17969E79D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414" y="54223"/>
            <a:ext cx="1729996" cy="160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Une image contenant texte, logiciel, Icône d’ordinateur, Logiciel multimédia&#10;&#10;Description générée automatiquement">
            <a:extLst>
              <a:ext uri="{FF2B5EF4-FFF2-40B4-BE49-F238E27FC236}">
                <a16:creationId xmlns:a16="http://schemas.microsoft.com/office/drawing/2014/main" id="{03B919A9-010E-524A-279E-E6257EC0A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7" y="1602581"/>
            <a:ext cx="5762625" cy="365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8363065C-41FE-A92F-CB77-097F68A290F1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535132" y="3814540"/>
            <a:ext cx="766982" cy="882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3">
            <a:extLst>
              <a:ext uri="{FF2B5EF4-FFF2-40B4-BE49-F238E27FC236}">
                <a16:creationId xmlns:a16="http://schemas.microsoft.com/office/drawing/2014/main" id="{EB13714F-1CDC-2682-D001-84D0237A9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551" y="734989"/>
            <a:ext cx="35738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Présentation des appels dans </a:t>
            </a:r>
            <a:r>
              <a:rPr kumimoji="0" lang="fr-FR" altLang="fr-FR" sz="1800" b="1" i="0" u="sng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Teams</a:t>
            </a:r>
            <a:endParaRPr kumimoji="0" lang="fr-FR" altLang="fr-FR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08552C6-9B6A-5ACF-9D13-4BAC93812ABF}"/>
              </a:ext>
            </a:extLst>
          </p:cNvPr>
          <p:cNvSpPr txBox="1"/>
          <p:nvPr/>
        </p:nvSpPr>
        <p:spPr>
          <a:xfrm>
            <a:off x="-76656" y="3491374"/>
            <a:ext cx="2611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De base la fonction appel n’est pas dans la barre à gauche il faut l’ajouter en cliquant sur l’icône du téléphone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D6EB7E37-8F37-306D-9033-C381C3D69310}"/>
              </a:ext>
            </a:extLst>
          </p:cNvPr>
          <p:cNvCxnSpPr>
            <a:cxnSpLocks/>
          </p:cNvCxnSpPr>
          <p:nvPr/>
        </p:nvCxnSpPr>
        <p:spPr>
          <a:xfrm>
            <a:off x="1596788" y="1160060"/>
            <a:ext cx="1666580" cy="690642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6D796AC2-7BC5-3A65-EB03-1EF119AE13F3}"/>
              </a:ext>
            </a:extLst>
          </p:cNvPr>
          <p:cNvSpPr txBox="1"/>
          <p:nvPr/>
        </p:nvSpPr>
        <p:spPr>
          <a:xfrm>
            <a:off x="-14393" y="995747"/>
            <a:ext cx="2058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Intranet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E6824D2B-6659-1A5D-4DC8-D18851127BB8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2040307" y="2504448"/>
            <a:ext cx="1223061" cy="8543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76FB33DF-DFB6-191A-FE79-B7DF2F78CBF2}"/>
              </a:ext>
            </a:extLst>
          </p:cNvPr>
          <p:cNvSpPr txBox="1"/>
          <p:nvPr/>
        </p:nvSpPr>
        <p:spPr>
          <a:xfrm>
            <a:off x="75062" y="2242838"/>
            <a:ext cx="1965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Les appels que je vais détailler juste après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AB13397-05B3-80D9-21C7-8C1A687ED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0349" y="2743133"/>
            <a:ext cx="1712281" cy="3528921"/>
          </a:xfrm>
          <a:prstGeom prst="rect">
            <a:avLst/>
          </a:prstGeom>
        </p:spPr>
      </p:pic>
      <p:cxnSp>
        <p:nvCxnSpPr>
          <p:cNvPr id="14" name="Connecteur : en arc 13">
            <a:extLst>
              <a:ext uri="{FF2B5EF4-FFF2-40B4-BE49-F238E27FC236}">
                <a16:creationId xmlns:a16="http://schemas.microsoft.com/office/drawing/2014/main" id="{22005C57-7022-72CF-2877-267900E84E32}"/>
              </a:ext>
            </a:extLst>
          </p:cNvPr>
          <p:cNvCxnSpPr>
            <a:cxnSpLocks/>
          </p:cNvCxnSpPr>
          <p:nvPr/>
        </p:nvCxnSpPr>
        <p:spPr>
          <a:xfrm flipV="1">
            <a:off x="7828387" y="4578824"/>
            <a:ext cx="2605358" cy="1693230"/>
          </a:xfrm>
          <a:prstGeom prst="curvedConnector3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10A0B1B9-3878-A098-CDE3-54B8210BFBC8}"/>
              </a:ext>
            </a:extLst>
          </p:cNvPr>
          <p:cNvSpPr txBox="1"/>
          <p:nvPr/>
        </p:nvSpPr>
        <p:spPr>
          <a:xfrm>
            <a:off x="4967785" y="5862253"/>
            <a:ext cx="28606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Quand vous aurez ensuite </a:t>
            </a:r>
            <a:r>
              <a:rPr lang="fr-FR" sz="1400" b="1" u="sng" dirty="0"/>
              <a:t>appel</a:t>
            </a:r>
            <a:r>
              <a:rPr lang="fr-FR" sz="1400" dirty="0"/>
              <a:t> dans la barre à gauche faite </a:t>
            </a:r>
            <a:r>
              <a:rPr lang="fr-FR" sz="1400" b="1" u="sng" dirty="0"/>
              <a:t>click droit </a:t>
            </a:r>
            <a:r>
              <a:rPr lang="fr-FR" sz="1400" dirty="0"/>
              <a:t>et </a:t>
            </a:r>
            <a:r>
              <a:rPr lang="fr-FR" sz="1400" b="1" u="sng" dirty="0"/>
              <a:t>épingler</a:t>
            </a:r>
          </a:p>
        </p:txBody>
      </p:sp>
      <p:cxnSp>
        <p:nvCxnSpPr>
          <p:cNvPr id="19" name="Connecteur : en arc 18">
            <a:extLst>
              <a:ext uri="{FF2B5EF4-FFF2-40B4-BE49-F238E27FC236}">
                <a16:creationId xmlns:a16="http://schemas.microsoft.com/office/drawing/2014/main" id="{0FC8AB56-A3B0-154A-71D8-6DA9876449F2}"/>
              </a:ext>
            </a:extLst>
          </p:cNvPr>
          <p:cNvCxnSpPr>
            <a:cxnSpLocks/>
          </p:cNvCxnSpPr>
          <p:nvPr/>
        </p:nvCxnSpPr>
        <p:spPr>
          <a:xfrm rot="16200000" flipH="1">
            <a:off x="1973107" y="3458435"/>
            <a:ext cx="2134349" cy="3492887"/>
          </a:xfrm>
          <a:prstGeom prst="curvedConnector2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030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1E2D80B-ED1E-2800-BCC3-68BC79ADC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10" y="2260600"/>
            <a:ext cx="5871934" cy="37127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646B46A-8104-5063-85E5-2AF744AE9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344" y="2260599"/>
            <a:ext cx="4003073" cy="371277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5915362-41EB-1FC6-6951-13F3AA8B7E41}"/>
              </a:ext>
            </a:extLst>
          </p:cNvPr>
          <p:cNvSpPr txBox="1"/>
          <p:nvPr/>
        </p:nvSpPr>
        <p:spPr>
          <a:xfrm>
            <a:off x="2675636" y="279399"/>
            <a:ext cx="773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/>
              <a:t>Consulter le correspondant avant de l’ajouter en réunion 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231FF2EC-33FF-F11E-313F-279008280070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2335522" y="1793220"/>
            <a:ext cx="3112778" cy="183263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DD6DDDB2-846A-F4D6-62A4-A0C62ACC590D}"/>
              </a:ext>
            </a:extLst>
          </p:cNvPr>
          <p:cNvSpPr txBox="1"/>
          <p:nvPr/>
        </p:nvSpPr>
        <p:spPr>
          <a:xfrm>
            <a:off x="341622" y="962223"/>
            <a:ext cx="398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Appeler le correspondant et lui parler en privé avant de le rajouter à l’appel en cours grâce à « </a:t>
            </a:r>
            <a:r>
              <a:rPr lang="fr-FR" sz="1600" b="1" u="sng" dirty="0"/>
              <a:t>Fusionner les appels »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950C95C0-85AE-A735-5BC5-C962FFB8734D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6813550" y="3778250"/>
            <a:ext cx="1022350" cy="25656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0B450CB5-953B-E20A-D2ED-91CD1BE0902B}"/>
              </a:ext>
            </a:extLst>
          </p:cNvPr>
          <p:cNvSpPr txBox="1"/>
          <p:nvPr/>
        </p:nvSpPr>
        <p:spPr>
          <a:xfrm>
            <a:off x="2335522" y="6051550"/>
            <a:ext cx="4478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Sélectionner </a:t>
            </a:r>
            <a:r>
              <a:rPr lang="fr-FR" sz="1600" b="1" u="sng" dirty="0"/>
              <a:t>les appels en attente </a:t>
            </a:r>
            <a:r>
              <a:rPr lang="fr-FR" sz="1600" dirty="0"/>
              <a:t>que vous voulez </a:t>
            </a:r>
            <a:r>
              <a:rPr lang="fr-FR" sz="1600" b="1" u="sng" dirty="0"/>
              <a:t>fusionner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F70574F7-3ECC-09C2-D587-B258EBC081E1}"/>
              </a:ext>
            </a:extLst>
          </p:cNvPr>
          <p:cNvCxnSpPr>
            <a:cxnSpLocks/>
          </p:cNvCxnSpPr>
          <p:nvPr/>
        </p:nvCxnSpPr>
        <p:spPr>
          <a:xfrm flipV="1">
            <a:off x="9735478" y="5500048"/>
            <a:ext cx="193268" cy="76694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78DD2218-F596-4A03-BDD4-9885AC41AD07}"/>
              </a:ext>
            </a:extLst>
          </p:cNvPr>
          <p:cNvSpPr txBox="1"/>
          <p:nvPr/>
        </p:nvSpPr>
        <p:spPr>
          <a:xfrm>
            <a:off x="9056946" y="6266993"/>
            <a:ext cx="159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Puis fusionner</a:t>
            </a:r>
          </a:p>
        </p:txBody>
      </p:sp>
    </p:spTree>
    <p:extLst>
      <p:ext uri="{BB962C8B-B14F-4D97-AF65-F5344CB8AC3E}">
        <p14:creationId xmlns:p14="http://schemas.microsoft.com/office/powerpoint/2010/main" val="843347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2E72FB0E-F454-91A0-300F-58A9E8A40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096" y="935831"/>
            <a:ext cx="7881808" cy="4986338"/>
          </a:xfrm>
          <a:prstGeom prst="rect">
            <a:avLst/>
          </a:prstGeom>
        </p:spPr>
      </p:pic>
      <p:sp>
        <p:nvSpPr>
          <p:cNvPr id="17" name="Organigramme : Procédé 16">
            <a:extLst>
              <a:ext uri="{FF2B5EF4-FFF2-40B4-BE49-F238E27FC236}">
                <a16:creationId xmlns:a16="http://schemas.microsoft.com/office/drawing/2014/main" id="{7EF8A9A8-D726-F9B0-E560-67EE6F0B41A8}"/>
              </a:ext>
            </a:extLst>
          </p:cNvPr>
          <p:cNvSpPr/>
          <p:nvPr/>
        </p:nvSpPr>
        <p:spPr>
          <a:xfrm>
            <a:off x="4089797" y="3742134"/>
            <a:ext cx="357188" cy="64294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rganigramme : Procédé 17">
            <a:extLst>
              <a:ext uri="{FF2B5EF4-FFF2-40B4-BE49-F238E27FC236}">
                <a16:creationId xmlns:a16="http://schemas.microsoft.com/office/drawing/2014/main" id="{952CA462-F419-5803-F1B4-2A3F1B18F1F8}"/>
              </a:ext>
            </a:extLst>
          </p:cNvPr>
          <p:cNvSpPr/>
          <p:nvPr/>
        </p:nvSpPr>
        <p:spPr>
          <a:xfrm>
            <a:off x="4576763" y="1819275"/>
            <a:ext cx="3581400" cy="4110038"/>
          </a:xfrm>
          <a:prstGeom prst="flowChartProcess">
            <a:avLst/>
          </a:prstGeom>
          <a:solidFill>
            <a:schemeClr val="accent1">
              <a:alpha val="9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E9F8C1A5-6307-CC6C-543A-D5A2F3D0FE56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1596789" y="3860800"/>
            <a:ext cx="2282996" cy="410091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9C24641C-CABC-97E8-E1B0-8CBCCE8B6E63}"/>
              </a:ext>
            </a:extLst>
          </p:cNvPr>
          <p:cNvSpPr txBox="1"/>
          <p:nvPr/>
        </p:nvSpPr>
        <p:spPr>
          <a:xfrm>
            <a:off x="71439" y="4086225"/>
            <a:ext cx="152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Votre numéro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57CD963-4E3F-02F9-26D5-DA0FCBDBEF6B}"/>
              </a:ext>
            </a:extLst>
          </p:cNvPr>
          <p:cNvSpPr txBox="1"/>
          <p:nvPr/>
        </p:nvSpPr>
        <p:spPr>
          <a:xfrm>
            <a:off x="10466655" y="3516838"/>
            <a:ext cx="1504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Ici votre </a:t>
            </a:r>
            <a:r>
              <a:rPr lang="fr-FR" sz="1600" b="1" u="sng" dirty="0"/>
              <a:t>historique d’appel </a:t>
            </a:r>
            <a:r>
              <a:rPr lang="fr-FR" sz="1600" dirty="0"/>
              <a:t>avec différents filtres comme : Manqué, Entrant, Messagerie Vocale…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0ECC521C-7C85-E8D2-E7A8-238169E8DCDB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2155095" y="415499"/>
            <a:ext cx="1723961" cy="8489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7082FDCE-4CC5-9AB0-EC0A-5B9ADFCE53C8}"/>
              </a:ext>
            </a:extLst>
          </p:cNvPr>
          <p:cNvSpPr txBox="1"/>
          <p:nvPr/>
        </p:nvSpPr>
        <p:spPr>
          <a:xfrm>
            <a:off x="71438" y="0"/>
            <a:ext cx="2083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Vous pouvez ajouter ou visualiser vos </a:t>
            </a:r>
            <a:r>
              <a:rPr lang="fr-FR" sz="1600" b="1" u="sng" dirty="0"/>
              <a:t>contacts pros</a:t>
            </a:r>
          </a:p>
        </p:txBody>
      </p:sp>
      <p:cxnSp>
        <p:nvCxnSpPr>
          <p:cNvPr id="55" name="Connecteur : en angle 54">
            <a:extLst>
              <a:ext uri="{FF2B5EF4-FFF2-40B4-BE49-F238E27FC236}">
                <a16:creationId xmlns:a16="http://schemas.microsoft.com/office/drawing/2014/main" id="{26A0DB2F-4A5D-CFA9-58AC-A8C36E60E317}"/>
              </a:ext>
            </a:extLst>
          </p:cNvPr>
          <p:cNvCxnSpPr>
            <a:cxnSpLocks/>
            <a:stCxn id="29" idx="1"/>
          </p:cNvCxnSpPr>
          <p:nvPr/>
        </p:nvCxnSpPr>
        <p:spPr>
          <a:xfrm rot="10800000">
            <a:off x="8158163" y="3774282"/>
            <a:ext cx="2308492" cy="896719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47747386-3755-DB0A-676B-EBE09169BA8B}"/>
              </a:ext>
            </a:extLst>
          </p:cNvPr>
          <p:cNvCxnSpPr>
            <a:endCxn id="16" idx="0"/>
          </p:cNvCxnSpPr>
          <p:nvPr/>
        </p:nvCxnSpPr>
        <p:spPr>
          <a:xfrm>
            <a:off x="6096000" y="535781"/>
            <a:ext cx="0" cy="4000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>
            <a:extLst>
              <a:ext uri="{FF2B5EF4-FFF2-40B4-BE49-F238E27FC236}">
                <a16:creationId xmlns:a16="http://schemas.microsoft.com/office/drawing/2014/main" id="{510D7532-BD55-7E70-9799-2EAEF65E5B36}"/>
              </a:ext>
            </a:extLst>
          </p:cNvPr>
          <p:cNvSpPr txBox="1"/>
          <p:nvPr/>
        </p:nvSpPr>
        <p:spPr>
          <a:xfrm>
            <a:off x="3597473" y="0"/>
            <a:ext cx="4997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Ici vous pouvez </a:t>
            </a:r>
            <a:r>
              <a:rPr lang="fr-FR" sz="1600" b="1" u="sng" dirty="0"/>
              <a:t>rapidement rechercher une personne </a:t>
            </a:r>
            <a:r>
              <a:rPr lang="fr-FR" sz="1600" dirty="0"/>
              <a:t>que vous voulez appeler</a:t>
            </a:r>
          </a:p>
        </p:txBody>
      </p:sp>
    </p:spTree>
    <p:extLst>
      <p:ext uri="{BB962C8B-B14F-4D97-AF65-F5344CB8AC3E}">
        <p14:creationId xmlns:p14="http://schemas.microsoft.com/office/powerpoint/2010/main" val="2817608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11CB1C9-7A39-248C-D032-970736013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642" y="1105469"/>
            <a:ext cx="8704715" cy="526803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9884722-3EBB-B81F-4E99-50BA08E5ABBF}"/>
              </a:ext>
            </a:extLst>
          </p:cNvPr>
          <p:cNvSpPr txBox="1"/>
          <p:nvPr/>
        </p:nvSpPr>
        <p:spPr>
          <a:xfrm>
            <a:off x="1385248" y="47767"/>
            <a:ext cx="6489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/>
              <a:t>Pour appeler en interne soit en Visio conférence soit en appel téléphonique : 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CBA745FB-2B93-BD2F-CECD-4E1AD26AFCA7}"/>
              </a:ext>
            </a:extLst>
          </p:cNvPr>
          <p:cNvCxnSpPr>
            <a:cxnSpLocks/>
          </p:cNvCxnSpPr>
          <p:nvPr/>
        </p:nvCxnSpPr>
        <p:spPr>
          <a:xfrm>
            <a:off x="5254388" y="690728"/>
            <a:ext cx="3807725" cy="8309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C6C2DA2-7239-F599-84A5-8A6D5B741B98}"/>
              </a:ext>
            </a:extLst>
          </p:cNvPr>
          <p:cNvSpPr/>
          <p:nvPr/>
        </p:nvSpPr>
        <p:spPr>
          <a:xfrm>
            <a:off x="2183642" y="1821976"/>
            <a:ext cx="1869743" cy="45515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644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E8BE0CB-DE44-079D-0BA5-E3E06E416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447" y="1291229"/>
            <a:ext cx="8337106" cy="5280168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F3028318-6DDF-F893-914C-66698D812D30}"/>
              </a:ext>
            </a:extLst>
          </p:cNvPr>
          <p:cNvCxnSpPr>
            <a:cxnSpLocks/>
          </p:cNvCxnSpPr>
          <p:nvPr/>
        </p:nvCxnSpPr>
        <p:spPr>
          <a:xfrm>
            <a:off x="1927447" y="832513"/>
            <a:ext cx="617860" cy="129653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22FAF818-3EAA-5F80-D71E-625A57F6DEB1}"/>
              </a:ext>
            </a:extLst>
          </p:cNvPr>
          <p:cNvSpPr txBox="1"/>
          <p:nvPr/>
        </p:nvSpPr>
        <p:spPr>
          <a:xfrm>
            <a:off x="334370" y="75063"/>
            <a:ext cx="3848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/>
              <a:t>Pour appeler en Externe </a:t>
            </a:r>
          </a:p>
          <a:p>
            <a:r>
              <a:rPr lang="fr-FR" sz="2000" b="1" u="sng" dirty="0"/>
              <a:t>vous devez taper le numéro ici :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688B2799-F0F9-C225-821D-03052E12198A}"/>
              </a:ext>
            </a:extLst>
          </p:cNvPr>
          <p:cNvCxnSpPr>
            <a:cxnSpLocks/>
          </p:cNvCxnSpPr>
          <p:nvPr/>
        </p:nvCxnSpPr>
        <p:spPr>
          <a:xfrm>
            <a:off x="559558" y="900752"/>
            <a:ext cx="1276066" cy="17127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F7BB3CA6-7C56-246F-A527-EDBD9CB597E4}"/>
              </a:ext>
            </a:extLst>
          </p:cNvPr>
          <p:cNvSpPr txBox="1"/>
          <p:nvPr/>
        </p:nvSpPr>
        <p:spPr>
          <a:xfrm>
            <a:off x="757450" y="1667386"/>
            <a:ext cx="580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52F51DA-4D88-5923-EC0E-D8CFB30CADF5}"/>
              </a:ext>
            </a:extLst>
          </p:cNvPr>
          <p:cNvSpPr txBox="1"/>
          <p:nvPr/>
        </p:nvSpPr>
        <p:spPr>
          <a:xfrm>
            <a:off x="1723030" y="907294"/>
            <a:ext cx="72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7608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9B98A01-EF58-6F16-4820-84B19303C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612" y="942053"/>
            <a:ext cx="7870776" cy="4973893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28809DC4-5E5A-8D91-8373-1988A5172924}"/>
              </a:ext>
            </a:extLst>
          </p:cNvPr>
          <p:cNvCxnSpPr>
            <a:cxnSpLocks/>
          </p:cNvCxnSpPr>
          <p:nvPr/>
        </p:nvCxnSpPr>
        <p:spPr>
          <a:xfrm>
            <a:off x="8809998" y="692920"/>
            <a:ext cx="0" cy="49826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8784A47E-8677-121F-03E0-BABB6CF58F9A}"/>
              </a:ext>
            </a:extLst>
          </p:cNvPr>
          <p:cNvSpPr txBox="1"/>
          <p:nvPr/>
        </p:nvSpPr>
        <p:spPr>
          <a:xfrm>
            <a:off x="7322392" y="300082"/>
            <a:ext cx="2975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Activer ou désactiver le micro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0E67-F731-91E5-9CB8-4D8AF5296049}"/>
              </a:ext>
            </a:extLst>
          </p:cNvPr>
          <p:cNvSpPr/>
          <p:nvPr/>
        </p:nvSpPr>
        <p:spPr>
          <a:xfrm>
            <a:off x="5377218" y="2565779"/>
            <a:ext cx="1439839" cy="15421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rganigramme : Procédé 12">
            <a:extLst>
              <a:ext uri="{FF2B5EF4-FFF2-40B4-BE49-F238E27FC236}">
                <a16:creationId xmlns:a16="http://schemas.microsoft.com/office/drawing/2014/main" id="{A598EA69-7B1F-5A75-9560-CB50E1D02B87}"/>
              </a:ext>
            </a:extLst>
          </p:cNvPr>
          <p:cNvSpPr/>
          <p:nvPr/>
        </p:nvSpPr>
        <p:spPr>
          <a:xfrm>
            <a:off x="5629701" y="955466"/>
            <a:ext cx="777921" cy="156592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F71F826-5F37-D4C3-39B7-32007D62C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392" y="1530291"/>
            <a:ext cx="1642902" cy="1806586"/>
          </a:xfrm>
          <a:prstGeom prst="rect">
            <a:avLst/>
          </a:prstGeom>
        </p:spPr>
      </p:pic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9A4387E5-264D-53B2-772F-5FD024D2413A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6310313" y="488395"/>
            <a:ext cx="1657350" cy="767273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9AB378E8-10F0-366F-BB68-E9A426B4E3DE}"/>
              </a:ext>
            </a:extLst>
          </p:cNvPr>
          <p:cNvSpPr txBox="1"/>
          <p:nvPr/>
        </p:nvSpPr>
        <p:spPr>
          <a:xfrm>
            <a:off x="2990850" y="119063"/>
            <a:ext cx="33194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Ici vous pouvez en cliquant sur « </a:t>
            </a:r>
            <a:r>
              <a:rPr lang="fr-FR" sz="1400" b="1" u="sng" dirty="0"/>
              <a:t>autres »</a:t>
            </a:r>
            <a:r>
              <a:rPr lang="fr-FR" sz="1400" dirty="0"/>
              <a:t> faire défiler un menu avec les options d ’appel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DCD28648-87EE-F699-8E89-30AD3F1A8C8F}"/>
              </a:ext>
            </a:extLst>
          </p:cNvPr>
          <p:cNvCxnSpPr>
            <a:cxnSpLocks/>
          </p:cNvCxnSpPr>
          <p:nvPr/>
        </p:nvCxnSpPr>
        <p:spPr>
          <a:xfrm flipH="1">
            <a:off x="8558127" y="1869743"/>
            <a:ext cx="1978596" cy="8789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8C2C9E77-3A45-5FCE-9E7B-124EACC78197}"/>
              </a:ext>
            </a:extLst>
          </p:cNvPr>
          <p:cNvCxnSpPr>
            <a:cxnSpLocks/>
          </p:cNvCxnSpPr>
          <p:nvPr/>
        </p:nvCxnSpPr>
        <p:spPr>
          <a:xfrm flipH="1">
            <a:off x="8271611" y="2934269"/>
            <a:ext cx="2319052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CDAC1313-5BE4-A77D-8FF7-547D704E97DF}"/>
              </a:ext>
            </a:extLst>
          </p:cNvPr>
          <p:cNvCxnSpPr>
            <a:cxnSpLocks/>
          </p:cNvCxnSpPr>
          <p:nvPr/>
        </p:nvCxnSpPr>
        <p:spPr>
          <a:xfrm flipH="1" flipV="1">
            <a:off x="8639033" y="3132161"/>
            <a:ext cx="1966785" cy="11327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F2E90F90-B0D3-6FA8-19A3-FF5CC65946D3}"/>
              </a:ext>
            </a:extLst>
          </p:cNvPr>
          <p:cNvSpPr txBox="1"/>
          <p:nvPr/>
        </p:nvSpPr>
        <p:spPr>
          <a:xfrm>
            <a:off x="10747876" y="1603612"/>
            <a:ext cx="1038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Page 1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7BD726B-938E-EA57-5A49-6102034B40D1}"/>
              </a:ext>
            </a:extLst>
          </p:cNvPr>
          <p:cNvSpPr txBox="1"/>
          <p:nvPr/>
        </p:nvSpPr>
        <p:spPr>
          <a:xfrm>
            <a:off x="10747876" y="2748675"/>
            <a:ext cx="1038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Page 2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2F884C0-9EA4-23D0-5A53-5D531E2A964B}"/>
              </a:ext>
            </a:extLst>
          </p:cNvPr>
          <p:cNvSpPr txBox="1"/>
          <p:nvPr/>
        </p:nvSpPr>
        <p:spPr>
          <a:xfrm>
            <a:off x="10747876" y="4080259"/>
            <a:ext cx="1038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Page 3</a:t>
            </a:r>
          </a:p>
        </p:txBody>
      </p:sp>
    </p:spTree>
    <p:extLst>
      <p:ext uri="{BB962C8B-B14F-4D97-AF65-F5344CB8AC3E}">
        <p14:creationId xmlns:p14="http://schemas.microsoft.com/office/powerpoint/2010/main" val="2333644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capture d’écran, Logiciel multimédia, logiciel&#10;&#10;Description générée automatiquement">
            <a:extLst>
              <a:ext uri="{FF2B5EF4-FFF2-40B4-BE49-F238E27FC236}">
                <a16:creationId xmlns:a16="http://schemas.microsoft.com/office/drawing/2014/main" id="{5D046B90-2142-6F3C-1C5E-A8E439A9D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501" y="1751420"/>
            <a:ext cx="7218997" cy="449436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92B042D-8F98-52F6-01E5-7F99DA6AB047}"/>
              </a:ext>
            </a:extLst>
          </p:cNvPr>
          <p:cNvSpPr txBox="1"/>
          <p:nvPr/>
        </p:nvSpPr>
        <p:spPr>
          <a:xfrm>
            <a:off x="4396852" y="88993"/>
            <a:ext cx="3398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Page 1 : </a:t>
            </a:r>
            <a:r>
              <a:rPr lang="fr-FR" sz="2400" b="1" dirty="0"/>
              <a:t>Mise en attente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326BC7-0B08-153C-0DA1-33DDE6B05471}"/>
              </a:ext>
            </a:extLst>
          </p:cNvPr>
          <p:cNvSpPr/>
          <p:nvPr/>
        </p:nvSpPr>
        <p:spPr>
          <a:xfrm>
            <a:off x="5174775" y="3077571"/>
            <a:ext cx="1842448" cy="13504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4192BA-D05C-2D68-20C1-8103F7B16EF0}"/>
              </a:ext>
            </a:extLst>
          </p:cNvPr>
          <p:cNvSpPr/>
          <p:nvPr/>
        </p:nvSpPr>
        <p:spPr>
          <a:xfrm flipV="1">
            <a:off x="5663126" y="1751420"/>
            <a:ext cx="755612" cy="1569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8F30462-CB30-A96A-75DE-822560813AF7}"/>
              </a:ext>
            </a:extLst>
          </p:cNvPr>
          <p:cNvCxnSpPr>
            <a:cxnSpLocks/>
          </p:cNvCxnSpPr>
          <p:nvPr/>
        </p:nvCxnSpPr>
        <p:spPr>
          <a:xfrm>
            <a:off x="6509982" y="1535945"/>
            <a:ext cx="307075" cy="49353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1B139074-1FF1-7F15-0C6F-2BFA97806CA1}"/>
              </a:ext>
            </a:extLst>
          </p:cNvPr>
          <p:cNvSpPr txBox="1"/>
          <p:nvPr/>
        </p:nvSpPr>
        <p:spPr>
          <a:xfrm>
            <a:off x="4660710" y="1012725"/>
            <a:ext cx="3268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Il suffira de cliquer sur </a:t>
            </a:r>
            <a:r>
              <a:rPr lang="fr-FR" sz="1400" b="1" u="sng" dirty="0"/>
              <a:t>« Reprendre »  </a:t>
            </a:r>
            <a:r>
              <a:rPr lang="fr-FR" sz="1400" dirty="0"/>
              <a:t>pour à nouveau parler avec la personne</a:t>
            </a:r>
          </a:p>
        </p:txBody>
      </p:sp>
    </p:spTree>
    <p:extLst>
      <p:ext uri="{BB962C8B-B14F-4D97-AF65-F5344CB8AC3E}">
        <p14:creationId xmlns:p14="http://schemas.microsoft.com/office/powerpoint/2010/main" val="2855148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 multimédia, logiciel&#10;&#10;Description générée automatiquement">
            <a:extLst>
              <a:ext uri="{FF2B5EF4-FFF2-40B4-BE49-F238E27FC236}">
                <a16:creationId xmlns:a16="http://schemas.microsoft.com/office/drawing/2014/main" id="{6E5A6C78-45AA-1170-2F7E-7C877B764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273" y="1746913"/>
            <a:ext cx="7365449" cy="460015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EBA9BFF-7F8B-BC1E-B55A-2FFEA7C8DCB8}"/>
              </a:ext>
            </a:extLst>
          </p:cNvPr>
          <p:cNvSpPr txBox="1"/>
          <p:nvPr/>
        </p:nvSpPr>
        <p:spPr>
          <a:xfrm>
            <a:off x="4396852" y="249319"/>
            <a:ext cx="3398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Page 2 : </a:t>
            </a:r>
            <a:r>
              <a:rPr lang="fr-FR" sz="2400" b="1" dirty="0"/>
              <a:t>Transférer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DF18834-F1DD-FC1A-0A2F-9C7ABE802A66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1924334" y="2485577"/>
            <a:ext cx="3254991" cy="694351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1703AD4E-3BAA-B047-5FF2-7CBBA92C570D}"/>
              </a:ext>
            </a:extLst>
          </p:cNvPr>
          <p:cNvSpPr txBox="1"/>
          <p:nvPr/>
        </p:nvSpPr>
        <p:spPr>
          <a:xfrm>
            <a:off x="0" y="1746913"/>
            <a:ext cx="19243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Vous pouvez rechercher une personne avec </a:t>
            </a:r>
            <a:r>
              <a:rPr lang="fr-FR" b="1" u="sng" dirty="0"/>
              <a:t>son nom, prénom, numéro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7E81216-12F4-2C4A-5FAF-49F542B91140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7096836" y="4926505"/>
            <a:ext cx="3298213" cy="16411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3F61F380-A135-A08C-836A-C3FE462A8C36}"/>
              </a:ext>
            </a:extLst>
          </p:cNvPr>
          <p:cNvSpPr txBox="1"/>
          <p:nvPr/>
        </p:nvSpPr>
        <p:spPr>
          <a:xfrm>
            <a:off x="10395049" y="4326340"/>
            <a:ext cx="1726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Une fois la personne sélectionner </a:t>
            </a:r>
            <a:r>
              <a:rPr lang="fr-FR" b="1" u="sng" dirty="0"/>
              <a:t>Transférer</a:t>
            </a:r>
          </a:p>
        </p:txBody>
      </p:sp>
    </p:spTree>
    <p:extLst>
      <p:ext uri="{BB962C8B-B14F-4D97-AF65-F5344CB8AC3E}">
        <p14:creationId xmlns:p14="http://schemas.microsoft.com/office/powerpoint/2010/main" val="4023029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06CFBA3-9B11-71B9-D9DF-DEEFA6971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702" y="1592918"/>
            <a:ext cx="7496595" cy="473743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6336000-942E-F36E-C1EF-96B9E33BCC6D}"/>
              </a:ext>
            </a:extLst>
          </p:cNvPr>
          <p:cNvSpPr txBox="1"/>
          <p:nvPr/>
        </p:nvSpPr>
        <p:spPr>
          <a:xfrm>
            <a:off x="3705369" y="338029"/>
            <a:ext cx="5343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Page 3 : </a:t>
            </a:r>
            <a:r>
              <a:rPr lang="fr-FR" sz="2400" b="1" dirty="0"/>
              <a:t>Consulter puis Transférer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910169D-548C-22DB-111A-9C127F8E6E25}"/>
              </a:ext>
            </a:extLst>
          </p:cNvPr>
          <p:cNvSpPr txBox="1"/>
          <p:nvPr/>
        </p:nvSpPr>
        <p:spPr>
          <a:xfrm>
            <a:off x="11372" y="64184"/>
            <a:ext cx="26749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Vous pouvez rechercher une personne avec </a:t>
            </a:r>
            <a:r>
              <a:rPr lang="fr-FR" b="1" u="sng" dirty="0"/>
              <a:t>son nom, prénom, numéro</a:t>
            </a:r>
            <a:r>
              <a:rPr lang="fr-FR" dirty="0"/>
              <a:t> pour parler avec celle-ci avant de </a:t>
            </a:r>
            <a:r>
              <a:rPr lang="fr-FR" b="1" u="sng" dirty="0"/>
              <a:t>transférer l’appel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5294516-93BF-CE5B-3822-EA967E5D5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575" y="2808217"/>
            <a:ext cx="2483123" cy="2493363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DA0B95A3-8751-1327-0899-5E44D7B1E001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1348853" y="1541512"/>
            <a:ext cx="4006091" cy="152474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A7B591D0-D5AA-F993-6C9A-CCF80B836443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6960358" y="2817926"/>
            <a:ext cx="3500651" cy="1822313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9553A40F-291F-39FD-C3CD-A6FAA3282E53}"/>
              </a:ext>
            </a:extLst>
          </p:cNvPr>
          <p:cNvSpPr txBox="1"/>
          <p:nvPr/>
        </p:nvSpPr>
        <p:spPr>
          <a:xfrm>
            <a:off x="10461009" y="2217761"/>
            <a:ext cx="1671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Envoyer un </a:t>
            </a:r>
            <a:r>
              <a:rPr lang="fr-FR" b="1" u="sng" dirty="0"/>
              <a:t>message</a:t>
            </a:r>
            <a:r>
              <a:rPr lang="fr-FR" dirty="0"/>
              <a:t> à cette personne ou </a:t>
            </a:r>
            <a:r>
              <a:rPr lang="fr-FR" b="1" u="sng" dirty="0"/>
              <a:t>l’appeler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DBE0E3-BE40-E4CA-A2F9-1D3410BD9FF9}"/>
              </a:ext>
            </a:extLst>
          </p:cNvPr>
          <p:cNvSpPr/>
          <p:nvPr/>
        </p:nvSpPr>
        <p:spPr>
          <a:xfrm>
            <a:off x="5394960" y="3489960"/>
            <a:ext cx="998220" cy="2502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753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0DFAE46-E420-B0CF-40A3-0CA3FD6AB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414" y="1216105"/>
            <a:ext cx="8042371" cy="507674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083BC91-1511-1EEC-F510-2114A8CBB5C8}"/>
              </a:ext>
            </a:extLst>
          </p:cNvPr>
          <p:cNvSpPr txBox="1"/>
          <p:nvPr/>
        </p:nvSpPr>
        <p:spPr>
          <a:xfrm>
            <a:off x="3009331" y="296216"/>
            <a:ext cx="6086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/>
              <a:t>Ajouter directement des personnes à l’appel 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25060B-C74B-1898-9740-163F7D6BE5D8}"/>
              </a:ext>
            </a:extLst>
          </p:cNvPr>
          <p:cNvSpPr/>
          <p:nvPr/>
        </p:nvSpPr>
        <p:spPr>
          <a:xfrm>
            <a:off x="4165600" y="2914650"/>
            <a:ext cx="1206500" cy="15113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741350-67E1-ABE9-5A84-8A1BE7B1635E}"/>
              </a:ext>
            </a:extLst>
          </p:cNvPr>
          <p:cNvSpPr/>
          <p:nvPr/>
        </p:nvSpPr>
        <p:spPr>
          <a:xfrm>
            <a:off x="5384799" y="1216105"/>
            <a:ext cx="609600" cy="1745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96AB9CD-73EA-B098-AC95-45340B23F29E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9598831" y="2231409"/>
            <a:ext cx="704850" cy="25881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1502CCB4-CB9D-68A5-9921-A3FD0DC5D6EA}"/>
              </a:ext>
            </a:extLst>
          </p:cNvPr>
          <p:cNvSpPr txBox="1"/>
          <p:nvPr/>
        </p:nvSpPr>
        <p:spPr>
          <a:xfrm>
            <a:off x="10303681" y="1336059"/>
            <a:ext cx="1511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Vous pouvez rechercher une personne avec </a:t>
            </a:r>
            <a:r>
              <a:rPr lang="fr-FR" b="1" u="sng" dirty="0"/>
              <a:t>son nom, prénom, numéro </a:t>
            </a:r>
            <a:r>
              <a:rPr lang="fr-FR" dirty="0"/>
              <a:t>pour l’ajouter</a:t>
            </a: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23298538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3007</TotalTime>
  <Words>282</Words>
  <Application>Microsoft Office PowerPoint</Application>
  <PresentationFormat>Grand écran</PresentationFormat>
  <Paragraphs>33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Julen DUBROCA</dc:creator>
  <cp:lastModifiedBy>Julen DUBROCA</cp:lastModifiedBy>
  <cp:revision>1</cp:revision>
  <dcterms:created xsi:type="dcterms:W3CDTF">2023-06-21T08:14:03Z</dcterms:created>
  <dcterms:modified xsi:type="dcterms:W3CDTF">2023-06-23T14:16:52Z</dcterms:modified>
</cp:coreProperties>
</file>